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1pPr>
    <a:lvl2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2pPr>
    <a:lvl3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3pPr>
    <a:lvl4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4pPr>
    <a:lvl5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5pPr>
    <a:lvl6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6pPr>
    <a:lvl7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7pPr>
    <a:lvl8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8pPr>
    <a:lvl9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000000">
              <a:alpha val="25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879BBB"/>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879BBB"/>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FFFFFF">
              <a:alpha val="15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4B13F">
              <a:alpha val="90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00882B"/>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0078BC"/>
          </a:solidFill>
        </a:fill>
      </a:tcStyle>
    </a:firstRow>
  </a:tblStyle>
  <a:tblStyle styleId="{EEE7283C-3CF3-47DC-8721-378D4A62B228}" styleName="">
    <a:tblBg/>
    <a:wholeTbl>
      <a:tcTxStyle b="off" i="off">
        <a:fontRef idx="minor">
          <a:srgbClr val="FFFFFF"/>
        </a:fontRef>
        <a:srgbClr val="FFFFFF"/>
      </a:tcTxStyle>
      <a:tcStyle>
        <a:tcBdr>
          <a:left>
            <a:ln w="25400" cap="flat">
              <a:solidFill>
                <a:srgbClr val="FFFFFF">
                  <a:alpha val="75000"/>
                </a:srgbClr>
              </a:solidFill>
              <a:custDash>
                <a:ds d="200000" sp="200000"/>
              </a:custDash>
              <a:miter lim="400000"/>
            </a:ln>
          </a:left>
          <a:right>
            <a:ln w="25400" cap="flat">
              <a:solidFill>
                <a:srgbClr val="FFFFFF">
                  <a:alpha val="75000"/>
                </a:srgbClr>
              </a:solidFill>
              <a:custDash>
                <a:ds d="200000" sp="200000"/>
              </a:custDash>
              <a:miter lim="400000"/>
            </a:ln>
          </a:right>
          <a:top>
            <a:ln w="25400" cap="flat">
              <a:solidFill>
                <a:srgbClr val="FFFFFF">
                  <a:alpha val="75000"/>
                </a:srgbClr>
              </a:solidFill>
              <a:custDash>
                <a:ds d="200000" sp="200000"/>
              </a:custDash>
              <a:miter lim="400000"/>
            </a:ln>
          </a:top>
          <a:bottom>
            <a:ln w="25400" cap="flat">
              <a:solidFill>
                <a:srgbClr val="FFFFFF">
                  <a:alpha val="75000"/>
                </a:srgbClr>
              </a:solidFill>
              <a:custDash>
                <a:ds d="200000" sp="200000"/>
              </a:custDash>
              <a:miter lim="400000"/>
            </a:ln>
          </a:bottom>
          <a:insideH>
            <a:ln w="25400" cap="flat">
              <a:solidFill>
                <a:srgbClr val="FFFFFF">
                  <a:alpha val="75000"/>
                </a:srgbClr>
              </a:solidFill>
              <a:custDash>
                <a:ds d="200000" sp="200000"/>
              </a:custDash>
              <a:miter lim="400000"/>
            </a:ln>
          </a:insideH>
          <a:insideV>
            <a:ln w="25400" cap="flat">
              <a:solidFill>
                <a:srgbClr val="FFFFFF">
                  <a:alpha val="75000"/>
                </a:srgbClr>
              </a:solidFill>
              <a:custDash>
                <a:ds d="200000" sp="200000"/>
              </a:custDash>
              <a:miter lim="400000"/>
            </a:ln>
          </a:insideV>
        </a:tcBdr>
        <a:fill>
          <a:noFill/>
        </a:fill>
      </a:tcStyle>
    </a:wholeTbl>
    <a:band2H>
      <a:tcTxStyle/>
      <a:tcStyle>
        <a:tcBdr/>
        <a:fill>
          <a:solidFill>
            <a:srgbClr val="FFFFFF">
              <a:alpha val="1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FFFFFF">
                  <a:alpha val="75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54545">
              <a:alpha val="41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alpha val="75000"/>
                </a:srgbClr>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82A2F"/>
        </a:fontRef>
        <a:srgbClr val="282A2F"/>
      </a:tcTxStyle>
      <a:tcStyle>
        <a:tcBdr>
          <a:left>
            <a:ln w="12700" cap="flat">
              <a:noFill/>
              <a:miter lim="400000"/>
            </a:ln>
          </a:left>
          <a:right>
            <a:ln w="12700" cap="flat">
              <a:noFill/>
              <a:miter lim="400000"/>
            </a:ln>
          </a:right>
          <a:top>
            <a:ln w="12700" cap="flat">
              <a:noFill/>
              <a:miter lim="400000"/>
            </a:ln>
          </a:top>
          <a:bottom>
            <a:ln w="25400" cap="flat">
              <a:solidFill>
                <a:srgbClr val="FFFFFF">
                  <a:alpha val="75000"/>
                </a:srgbClr>
              </a:solidFill>
              <a:prstDash val="solid"/>
              <a:miter lim="400000"/>
            </a:ln>
          </a:bottom>
          <a:insideH>
            <a:ln w="12700" cap="flat">
              <a:noFill/>
              <a:miter lim="400000"/>
            </a:ln>
          </a:insideH>
          <a:insideV>
            <a:ln w="12700" cap="flat">
              <a:noFill/>
              <a:miter lim="400000"/>
            </a:ln>
          </a:insideV>
        </a:tcBdr>
        <a:fill>
          <a:solidFill>
            <a:srgbClr val="FFBD5C">
              <a:alpha val="82000"/>
            </a:srgbClr>
          </a:solid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FFFFFF">
              <a:alpha val="15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254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94B285"/>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9487B7"/>
          </a:solid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254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7A8DB2"/>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a:tcStyle>
        <a:tcBdr/>
        <a:fill>
          <a:solidFill>
            <a:srgbClr val="DEDEDF">
              <a:alpha val="19000"/>
            </a:srgbClr>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444C55">
              <a:alpha val="50000"/>
            </a:srgbClr>
          </a:solidFill>
        </a:fill>
      </a:tcStyle>
    </a:firstCol>
    <a:la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33373B">
              <a:alpha val="50000"/>
            </a:srgbClr>
          </a:solidFill>
        </a:fill>
      </a:tcStyle>
    </a:lastRow>
    <a:fir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33373B">
              <a:alpha val="50000"/>
            </a:srgbClr>
          </a:solidFill>
        </a:fill>
      </a:tcStyle>
    </a:firstRow>
  </a:tblStyle>
  <a:tblStyle styleId="{2708684C-4D16-4618-839F-0558EEFCDFE6}" styleName="">
    <a:tblBg/>
    <a:wholeTbl>
      <a:tcTxStyle b="off" i="off">
        <a:fontRef idx="minor">
          <a:srgbClr val="FFFFFF"/>
        </a:fontRef>
        <a:srgbClr val="FFFFFF"/>
      </a:tcTxStyle>
      <a:tcStyle>
        <a:tcBdr>
          <a:left>
            <a:ln w="25400" cap="rnd">
              <a:solidFill>
                <a:srgbClr val="FFFFFF"/>
              </a:solidFill>
              <a:custDash>
                <a:ds d="100000" sp="200000"/>
              </a:custDash>
              <a:miter lim="400000"/>
            </a:ln>
          </a:left>
          <a:right>
            <a:ln w="25400" cap="rnd">
              <a:solidFill>
                <a:srgbClr val="FFFFFF"/>
              </a:solidFill>
              <a:custDash>
                <a:ds d="100000" sp="200000"/>
              </a:custDash>
              <a:miter lim="400000"/>
            </a:ln>
          </a:right>
          <a:top>
            <a:ln w="25400" cap="rnd">
              <a:solidFill>
                <a:srgbClr val="FFFFFF"/>
              </a:solidFill>
              <a:custDash>
                <a:ds d="100000" sp="200000"/>
              </a:custDash>
              <a:miter lim="400000"/>
            </a:ln>
          </a:top>
          <a:bottom>
            <a:ln w="25400" cap="rnd">
              <a:solidFill>
                <a:srgbClr val="FFFFFF"/>
              </a:solidFill>
              <a:custDash>
                <a:ds d="100000" sp="200000"/>
              </a:custDash>
              <a:miter lim="400000"/>
            </a:ln>
          </a:bottom>
          <a:insideH>
            <a:ln w="25400" cap="rnd">
              <a:solidFill>
                <a:srgbClr val="FFFFFF"/>
              </a:solidFill>
              <a:custDash>
                <a:ds d="100000" sp="200000"/>
              </a:custDash>
              <a:miter lim="400000"/>
            </a:ln>
          </a:insideH>
          <a:insideV>
            <a:ln w="25400" cap="rnd">
              <a:solidFill>
                <a:srgbClr val="FFFFFF"/>
              </a:solidFill>
              <a:custDash>
                <a:ds d="100000" sp="200000"/>
              </a:custDash>
              <a:miter lim="400000"/>
            </a:ln>
          </a:insideV>
        </a:tcBdr>
        <a:fill>
          <a:noFill/>
        </a:fill>
      </a:tcStyle>
    </a:wholeTbl>
    <a:band2H>
      <a:tcTxStyle/>
      <a:tcStyle>
        <a:tcBdr/>
        <a:fill>
          <a:solidFill>
            <a:srgbClr val="FFFFFF">
              <a:alpha val="1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130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6:18.149"/>
    </inkml:context>
    <inkml:brush xml:id="br0">
      <inkml:brushProperty name="width" value="0.05" units="cm"/>
      <inkml:brushProperty name="height" value="0.05" units="cm"/>
    </inkml:brush>
  </inkml:definitions>
  <inkml:trace contextRef="#ctx0" brushRef="#br0">1 1414 24575,'9'1'0,"0"0"0,1 1 0,-1 0 0,0 1 0,-1 0 0,1 0 0,16 9 0,26 8 0,-36-15 0,1-2 0,-1 0 0,1-1 0,0-1 0,0 0 0,0-1 0,-1-1 0,1 0 0,0-1 0,0-1 0,22-7 0,-18 3 0,-1-1 0,0 0 0,0-2 0,-1 0 0,-1-1 0,0-1 0,0-1 0,23-23 0,22-27 0,88-119 0,41-91 0,-123 173 0,1-3 0,145-198 0,-169 243 0,3 2 0,108-96 0,-110 118-1365,-10 12-5461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6:45.464"/>
    </inkml:context>
    <inkml:brush xml:id="br0">
      <inkml:brushProperty name="width" value="0.05" units="cm"/>
      <inkml:brushProperty name="height" value="0.05" units="cm"/>
    </inkml:brush>
  </inkml:definitions>
  <inkml:trace contextRef="#ctx0" brushRef="#br0">1 29 24575,'8'1'0,"0"0"0,1 0 0,-1 1 0,0 0 0,0 1 0,0 0 0,0 0 0,0 1 0,-1-1 0,9 7 0,10 7 0,31 27 0,-45-34 0,2 1 0,0-2 0,0 0 0,0-1 0,19 8 0,-24-13 0,0 0 0,0 0 0,0-1 0,0 0 0,1-1 0,-1 0 0,1-1 0,-1 0 0,1 0 0,14-3 0,2-3 0,0-1 0,-1-1 0,0-2 0,-1 0 0,0-2 0,-1 0 0,0-2 0,-1 0 0,0-2 0,21-19 0,-34 27-273,0 1 0,0 1 0,1-1 0,14-5 0,7-1-6553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4:18.197"/>
    </inkml:context>
    <inkml:brush xml:id="br0">
      <inkml:brushProperty name="width" value="0.05" units="cm"/>
      <inkml:brushProperty name="height" value="0.05" units="cm"/>
      <inkml:brushProperty name="color" value="#FF0066"/>
    </inkml:brush>
  </inkml:definitions>
  <inkml:trace contextRef="#ctx0" brushRef="#br0">0 1 24575,'5'6'0,"-1"0"0,0 0 0,0 1 0,0-1 0,5 15 0,9 16 0,4-3 0,42 74 0,-57-94 0,0 0 0,-1 1 0,-1 0 0,0 0 0,4 30 0,-8-37 0,0 1 0,0-1 0,1 0 0,0 1 0,7 14 0,-8-21 0,1 1 0,-1-1 0,1 1 0,0-1 0,0 0 0,0 0 0,1 1 0,-1-2 0,0 1 0,1 0 0,-1 0 0,1-1 0,0 1 0,-1-1 0,1 0 0,0 0 0,0 0 0,0 0 0,0 0 0,3 0 0,12 1 0,0 0 0,0-1 0,0-1 0,0-1 0,-1 0 0,1-2 0,0 0 0,-1 0 0,0-2 0,26-10 0,1-4 0,-1-1 0,69-46 0,-81 43 0,0-1 0,37-39 0,-7 8 0,10-7-1365,-53 48-5461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4:19.657"/>
    </inkml:context>
    <inkml:brush xml:id="br0">
      <inkml:brushProperty name="width" value="0.05" units="cm"/>
      <inkml:brushProperty name="height" value="0.05" units="cm"/>
      <inkml:brushProperty name="color" value="#FF0066"/>
    </inkml:brush>
  </inkml:definitions>
  <inkml:trace contextRef="#ctx0" brushRef="#br0">0 0 24575,'6'0'0,"19"0"0,30 0 0,21 0 0,5 0 0,0 0 0,-2 0 0,-3 0 0,-8 0 0,-11 0 0,-8 0 0,-13 0-8191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4:21.270"/>
    </inkml:context>
    <inkml:brush xml:id="br0">
      <inkml:brushProperty name="width" value="0.05" units="cm"/>
      <inkml:brushProperty name="height" value="0.05" units="cm"/>
      <inkml:brushProperty name="color" value="#FF0066"/>
    </inkml:brush>
  </inkml:definitions>
  <inkml:trace contextRef="#ctx0" brushRef="#br0">1 0 24575,'6'0'0,"7"0"0,14 0 0,7 0 0,11 0 0,2 0 0,0 0 0,-3 0 0,-8 0-8191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4:25.293"/>
    </inkml:context>
    <inkml:brush xml:id="br0">
      <inkml:brushProperty name="width" value="0.05" units="cm"/>
      <inkml:brushProperty name="height" value="0.05" units="cm"/>
      <inkml:brushProperty name="color" value="#FF0066"/>
    </inkml:brush>
  </inkml:definitions>
  <inkml:trace contextRef="#ctx0" brushRef="#br0">1 0 24575,'17'0'0,"18"0"0,20 0 0,18 0 0,15 0 0,9 0 0,0 0 0,1 0 0,-10 0 0,-8 0 0,-13 0 0,-11 0 0,-15 0-8191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4:28.852"/>
    </inkml:context>
    <inkml:brush xml:id="br0">
      <inkml:brushProperty name="width" value="0.05" units="cm"/>
      <inkml:brushProperty name="height" value="0.05" units="cm"/>
      <inkml:brushProperty name="color" value="#FF0066"/>
    </inkml:brush>
  </inkml:definitions>
  <inkml:trace contextRef="#ctx0" brushRef="#br0">1 1 24575,'17'0'0,"18"0"0,31 0 0,23 0 0,14 0 0,0 0 0,-5 6 0,-13 1 0,-16 1 0,-14-3 0,-15 0-8191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4:30.530"/>
    </inkml:context>
    <inkml:brush xml:id="br0">
      <inkml:brushProperty name="width" value="0.05" units="cm"/>
      <inkml:brushProperty name="height" value="0.05" units="cm"/>
      <inkml:brushProperty name="color" value="#FF0066"/>
    </inkml:brush>
  </inkml:definitions>
  <inkml:trace contextRef="#ctx0" brushRef="#br0">1 0 24575,'12'0'0,"21"0"0,16 0 0,13 0 0,6 0 0,-2 0 0,0 0 0,-6 0 0,-8 0 0,-6 0 0,-5 0 0,-4 0 0,-3 0 0,-1 0 0,1 0 0,-1 0 0,-6 0-8191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4:32.632"/>
    </inkml:context>
    <inkml:brush xml:id="br0">
      <inkml:brushProperty name="width" value="0.05" units="cm"/>
      <inkml:brushProperty name="height" value="0.05" units="cm"/>
      <inkml:brushProperty name="color" value="#FF0066"/>
    </inkml:brush>
  </inkml:definitions>
  <inkml:trace contextRef="#ctx0" brushRef="#br0">1 0 24575,'6'0'0,"19"0"0,11 0 0,18 0 0,10 0 0,1 0 0,-5 0 0,-7 0 0,-12 0-8191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4:43.558"/>
    </inkml:context>
    <inkml:brush xml:id="br0">
      <inkml:brushProperty name="width" value="0.05" units="cm"/>
      <inkml:brushProperty name="height" value="0.05" units="cm"/>
    </inkml:brush>
  </inkml:definitions>
  <inkml:trace contextRef="#ctx0" brushRef="#br0">0 0 24575,'6'0'0,"14"0"0,14 0 0,9 0 0,19 0 0,11 0 0,5 0 0,12 0 0,3 0 0,-9 0 0,-6 0 0,-6 0 0,-3 0 0,-7 0 0,-9 0 0,-13 0-8191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4:46.407"/>
    </inkml:context>
    <inkml:brush xml:id="br0">
      <inkml:brushProperty name="width" value="0.05" units="cm"/>
      <inkml:brushProperty name="height" value="0.05" units="cm"/>
    </inkml:brush>
  </inkml:definitions>
  <inkml:trace contextRef="#ctx0" brushRef="#br0">0 1 24575,'6'0'0,"13"0"0,16 0 0,24 0 0,21 0 0,7 0 0,13 0 0,7 0 0,-3 0 0,4 0 0,1 0 0,0 0 0,-8 0 0,-8 0 0,-15 0 0,-15 0 0,-12 0 0,-14 0-8191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4:51.014"/>
    </inkml:context>
    <inkml:brush xml:id="br0">
      <inkml:brushProperty name="width" value="0.05" units="cm"/>
      <inkml:brushProperty name="height" value="0.05" units="cm"/>
    </inkml:brush>
  </inkml:definitions>
  <inkml:trace contextRef="#ctx0" brushRef="#br0">1 441 24575,'20'0'0,"-11"1"0,1 0 0,-1-1 0,1-1 0,-1 1 0,1-2 0,-1 1 0,0-1 0,0-1 0,0 1 0,0-2 0,0 1 0,14-9 0,-5-1 0,0-1 0,-2-1 0,0-1 0,0 0 0,-1-1 0,-2 0 0,1-2 0,-2 1 0,10-22 0,1 7-154,2 0-1,1 2 0,48-47 0,-54 58-591,12-12-6080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6:48.475"/>
    </inkml:context>
    <inkml:brush xml:id="br0">
      <inkml:brushProperty name="width" value="0.05" units="cm"/>
      <inkml:brushProperty name="height" value="0.05" units="cm"/>
    </inkml:brush>
  </inkml:definitions>
  <inkml:trace contextRef="#ctx0" brushRef="#br0">0 463 24575,'3'0'0,"-1"1"0,0-1 0,1 1 0,-1 0 0,0 0 0,1 0 0,-1 0 0,0 0 0,0 0 0,0 1 0,0-1 0,0 1 0,2 2 0,28 28 0,-17-16 0,-8-8 0,0-2 0,0 1 0,1-1 0,0 0 0,0 0 0,1-1 0,0-1 0,-1 1 0,2-1 0,-1-1 0,0 1 0,1-2 0,-1 1 0,1-1 0,0-1 0,12 1 0,18 0 0,1-3 0,-1 0 0,1-3 0,-1-1 0,0-3 0,-1 0 0,0-3 0,0-1 0,37-18 0,-44 16 0,0-2 0,-1-1 0,-1-1 0,0-2 0,-2-1 0,0-1 0,-2-1 0,0-2 0,42-52 0,77-139-1365,-115 162-5461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4:54.333"/>
    </inkml:context>
    <inkml:brush xml:id="br0">
      <inkml:brushProperty name="width" value="0.05" units="cm"/>
      <inkml:brushProperty name="height" value="0.05" units="cm"/>
    </inkml:brush>
  </inkml:definitions>
  <inkml:trace contextRef="#ctx0" brushRef="#br0">2 334 24575,'0'-333'0,"-1"437"0,3 126 0,-1-227 3,-1 0 0,1 0 0,-1 0 0,1 1 0,0-1 0,0 0 0,1 0 0,-1 0 0,1 0 0,-1 0 0,1-1 0,0 1 0,0 0 0,0-1 0,0 1 0,0-1 0,1 0 0,-1 0 0,1 0 0,0 0 0,-1 0 0,1 0 0,0-1 0,0 1 0,0-1 0,0 0 0,0 0 0,1 0 0,2 0 0,10 2-155,0-1 0,1-1 1,-1 0-1,27-3 1,-22 1-546,14-1-6129</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4:57.216"/>
    </inkml:context>
    <inkml:brush xml:id="br0">
      <inkml:brushProperty name="width" value="0.05" units="cm"/>
      <inkml:brushProperty name="height" value="0.05" units="cm"/>
    </inkml:brush>
  </inkml:definitions>
  <inkml:trace contextRef="#ctx0" brushRef="#br0">2 585 24575,'0'30'0,"-1"-8"0,1 0 0,1 0 0,0 0 0,10 40 0,-10-57 0,1 0 0,0 0 0,0 0 0,0 0 0,1-1 0,-1 1 0,1 0 0,0-1 0,0 0 0,1 0 0,-1 0 0,1 0 0,0 0 0,0-1 0,0 0 0,1 0 0,-1 0 0,1 0 0,-1-1 0,1 1 0,0-1 0,0 0 0,0-1 0,0 1 0,8 0 0,39 4 0,0-3 0,99-6 0,-44-1 0,-99 5 0,-1-1 0,1-1 0,-1 0 0,0 0 0,1 0 0,-1-1 0,0 0 0,0 0 0,0-1 0,0 0 0,-1 0 0,1-1 0,-1 1 0,6-6 0,21-10 0,-25 15 0,-1 0 0,0-1 0,0 1 0,0-1 0,7-7 0,43-42 0,85-62 0,-93 78 0,249-207 0,-116 92 0,-177 149-49,17-14 136,24-24 1,-41 35-253,1 1-1,-1-1 0,0 1 1,-1-2-1,1 1 0,-1 0 0,-1-1 1,5-11-1,-2-8-6660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5:41.892"/>
    </inkml:context>
    <inkml:brush xml:id="br0">
      <inkml:brushProperty name="width" value="0.05" units="cm"/>
      <inkml:brushProperty name="height" value="0.05" units="cm"/>
    </inkml:brush>
  </inkml:definitions>
  <inkml:trace contextRef="#ctx0" brushRef="#br0">0 863 24575,'0'6'0,"0"8"0,6 1 0,31-13 0,56-25 0,52-20 0,26-15 0,7-14 0,8-25 0,-10-13 0,-17 1 0,-19 1 0,-27 13 0,-26 23 0,-23 17 0,-17 19 0,-15 14-8191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5:43.585"/>
    </inkml:context>
    <inkml:brush xml:id="br0">
      <inkml:brushProperty name="width" value="0.05" units="cm"/>
      <inkml:brushProperty name="height" value="0.05" units="cm"/>
    </inkml:brush>
  </inkml:definitions>
  <inkml:trace contextRef="#ctx0" brushRef="#br0">3 160 24575,'-2'139'0,"5"149"0,-3-283 0,0-1 0,1 0 0,0 0 0,0 0 0,0 0 0,0 0 0,0 0 0,1 0 0,0 0 0,0 0 0,0-1 0,0 1 0,1-1 0,-1 1 0,1-1 0,0 0 0,0 0 0,0 0 0,0-1 0,1 1 0,-1-1 0,1 0 0,6 4 0,-3-4 0,0 1 0,0-1 0,0-1 0,0 1 0,0-1 0,1 0 0,-1-1 0,0 0 0,1 0 0,-1-1 0,0 1 0,0-2 0,11-2 0,-1-2 0,-1-1 0,0-1 0,0 0 0,0-1 0,-1-1 0,24-20 0,-20 16 0,54-46 0,98-103 0,39-35 0,-164 160-89,-12 9-336,2 1-1,49-29 1,-61 44-6401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5:44.965"/>
    </inkml:context>
    <inkml:brush xml:id="br0">
      <inkml:brushProperty name="width" value="0.05" units="cm"/>
      <inkml:brushProperty name="height" value="0.05" units="cm"/>
    </inkml:brush>
  </inkml:definitions>
  <inkml:trace contextRef="#ctx0" brushRef="#br0">0 36 24575,'12'0'0,"38"0"0,35 0 0,26-6 0,23-2 0,6 1 0,-14 1 0,-12 2 0,-19 1 0,-19 2 0,-18 0 0,-18 1-8191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5:46.143"/>
    </inkml:context>
    <inkml:brush xml:id="br0">
      <inkml:brushProperty name="width" value="0.05" units="cm"/>
      <inkml:brushProperty name="height" value="0.05" units="cm"/>
    </inkml:brush>
  </inkml:definitions>
  <inkml:trace contextRef="#ctx0" brushRef="#br0">1 176 24575,'5'0'0,"21"-5"0,33-9 0,32-7 0,28-5 0,18-5 0,3 3 0,1 6 0,-12 8 0,-10 5 0,-19 4 0,-10 4 0,-14 1 0,-14 2 0,-12-1 0,-8 0 0,-12 0-8191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7:05.835"/>
    </inkml:context>
    <inkml:brush xml:id="br0">
      <inkml:brushProperty name="width" value="0.05" units="cm"/>
      <inkml:brushProperty name="height" value="0.05" units="cm"/>
      <inkml:brushProperty name="color" value="#FF0066"/>
    </inkml:brush>
  </inkml:definitions>
  <inkml:trace contextRef="#ctx0" brushRef="#br0">273 0 24575,'23'1'0,"1"1"0,-1 1 0,0 1 0,45 14 0,-19-1 0,51 27 0,-68-29 0,-1 2 0,-1 2 0,-1 0 0,0 2 0,-2 1 0,41 43 0,-52-49 0,-2 1 0,0 1 0,-1 0 0,-1 1 0,-1 0 0,-1 1 0,0 0 0,-1 1 0,-2 0 0,0 0 0,6 35 0,-8-29 0,-2 1 0,-2-1 0,0 0 0,-1 1 0,-2-1 0,-1 1 0,-1-1 0,-1 0 0,-2-1 0,-1 1 0,0-1 0,-21 41 0,1-18 0,-55 72 0,3-5 0,76-109 0,0 0 0,0 0 0,0 0 0,1 1 0,0-1 0,1 1 0,-3 11 0,5-17 0,0 0 0,0 0 0,0 0 0,0 0 0,0 0 0,0 0 0,0 0 0,1 0 0,-1 0 0,1 0 0,-1 0 0,1 0 0,0 0 0,0 0 0,0-1 0,0 1 0,0 0 0,0 0 0,0-1 0,0 1 0,1-1 0,-1 1 0,1-1 0,-1 0 0,1 0 0,0 1 0,-1-1 0,1 0 0,0 0 0,0-1 0,0 1 0,0 0 0,0-1 0,3 2 0,21 3 0,0-2 0,0 0 0,0-2 0,47-3 0,-35 1 0,4-2 0,-1-2 0,0-2 0,-1-2 0,70-24 0,-89 26 0,-20 7 0,43-16 0,-42 14 0,1 1 0,-1 0 0,1-1 0,-1 1 0,0-1 0,1 0 0,-1 0 0,0 0 0,0 0 0,0 0 0,-1 0 0,1-1 0,2-4 0,-3 7 0,-1-1 0,0 0 0,0 1 0,1-1 0,-1 1 0,0-1 0,0 0 0,0 1 0,0-1 0,0 0 0,0 1 0,0-1 0,0 0 0,0 1 0,0-1 0,-1 1 0,1-1 0,0 0 0,0 1 0,0-1 0,-1 1 0,1-1 0,0 1 0,-1-1 0,1 1 0,-1-1 0,0 0 0,-20-9 0,-28 3 0,46 7 0,-4 0 0,-9-2 0,1 2 0,0 0 0,-1 0 0,-25 5 0,37-4 0,1 0 0,-1 0 0,0 0 0,1 1 0,-1-1 0,1 1 0,0 0 0,0 0 0,-1 0 0,1 0 0,1 1 0,-1-1 0,0 1 0,0-1 0,1 1 0,0 0 0,-1 0 0,1 0 0,0 1 0,1-1 0,-1 0 0,0 1 0,1-1 0,-2 8 0,-1 12 0,2 1 0,0 0 0,1-1 0,2 1 0,3 27 0,0 15 0,-1 419 0,-4-302 0,2-168 0,-2 0 0,0 0 0,-1 0 0,-1-1 0,0 1 0,-1-1 0,-7 20 0,8-27 0,-1 0 0,1 0 0,-2 0 0,1-1 0,-1 0 0,0 0 0,0 0 0,0 0 0,-1-1 0,0 1 0,0-2 0,0 1 0,-1-1 0,1 0 0,-14 6 0,2-3 0,-1-1 0,0 0 0,-1-2 0,1 0 0,-24 1 0,-101-1 0,105-4 0,-551-5-1365,559 5-5461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7:08.343"/>
    </inkml:context>
    <inkml:brush xml:id="br0">
      <inkml:brushProperty name="width" value="0.05" units="cm"/>
      <inkml:brushProperty name="height" value="0.05" units="cm"/>
      <inkml:brushProperty name="color" value="#FF0066"/>
    </inkml:brush>
  </inkml:definitions>
  <inkml:trace contextRef="#ctx0" brushRef="#br0">0 120 24575,'5'3'0,"0"0"0,0 1 0,0 0 0,0 0 0,-1 0 0,0 1 0,1-1 0,-2 1 0,1 0 0,3 6 0,28 56 0,-34-64 0,112 244 0,-105-230 0,-1 0 0,-1 1 0,0 0 0,-1 0 0,-1 1 0,0 0 0,-2-1 0,1 25 0,-3-32 0,-1-5 0,1 1 0,0-1 0,1 0 0,-1 0 0,1 0 0,4 12 0,-5-17 0,1 0 0,0 1 0,-1-1 0,1 0 0,0 0 0,0 0 0,0 0 0,0 0 0,0 0 0,0 0 0,0 0 0,1 0 0,-1 0 0,0 0 0,0-1 0,1 1 0,-1-1 0,0 1 0,1-1 0,-1 1 0,1-1 0,-1 0 0,1 0 0,-1 0 0,0 1 0,1-1 0,-1-1 0,1 1 0,-1 0 0,1 0 0,-1 0 0,1-1 0,-1 1 0,0-1 0,1 1 0,1-2 0,25-10 0,0-1 0,-1-1 0,0-1 0,45-35 0,-45 31 0,156-118 0,169-164 0,-310 262 0,4-4 0,55-39 0,-68 61-1365,-8 11-5461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7:09.384"/>
    </inkml:context>
    <inkml:brush xml:id="br0">
      <inkml:brushProperty name="width" value="0.05" units="cm"/>
      <inkml:brushProperty name="height" value="0.05" units="cm"/>
      <inkml:brushProperty name="color" value="#FF0066"/>
    </inkml:brush>
  </inkml:definitions>
  <inkml:trace contextRef="#ctx0" brushRef="#br0">0 1 24575</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7:37.699"/>
    </inkml:context>
    <inkml:brush xml:id="br0">
      <inkml:brushProperty name="width" value="0.05" units="cm"/>
      <inkml:brushProperty name="height" value="0.05" units="cm"/>
      <inkml:brushProperty name="color" value="#FF0066"/>
    </inkml:brush>
  </inkml:definitions>
  <inkml:trace contextRef="#ctx0" brushRef="#br0">1 660 24575,'1'25'0,"1"0"0,9 37 0,1 7 0,-11-62 0,0 4 0,0 0 0,1 0 0,0 0 0,1 0 0,5 10 0,-7-17 0,1-1 0,-1 0 0,1 0 0,0-1 0,0 1 0,0 0 0,1-1 0,-1 1 0,1-1 0,-1 1 0,1-1 0,0 0 0,0 0 0,0-1 0,0 1 0,0-1 0,0 1 0,0-1 0,1 0 0,-1 0 0,5 1 0,2-1 0,1 0 0,0 0 0,0-1 0,0-1 0,0 0 0,0 0 0,0-1 0,-1 0 0,1-1 0,18-8 0,8-5 0,56-34 0,-54 27 0,371-226 0,-135 77 0,-10 7 0,123-72 0,-339 211-1365,-13 11-5461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6:56.848"/>
    </inkml:context>
    <inkml:brush xml:id="br0">
      <inkml:brushProperty name="width" value="0.05" units="cm"/>
      <inkml:brushProperty name="height" value="0.05" units="cm"/>
    </inkml:brush>
  </inkml:definitions>
  <inkml:trace contextRef="#ctx0" brushRef="#br0">361 608 24575,'0'896'0,"-1"-888"0,3 30 0,-2-36 0,0-1 0,0 1 0,0 0 0,0-1 0,1 1 0,-1-1 0,1 1 0,-1-1 0,1 1 0,0-1 0,-1 1 0,1-1 0,0 1 0,0-1 0,0 0 0,0 0 0,2 2 0,-3-3 0,1 1 0,-1-1 0,0 0 0,0 0 0,1-1 0,-1 1 0,0 0 0,0 0 0,1 0 0,-1 0 0,0 0 0,0 0 0,1 0 0,-1 0 0,0 0 0,0-1 0,1 1 0,-1 0 0,0 0 0,0 0 0,0 0 0,1-1 0,-1 1 0,0 0 0,0 0 0,0-1 0,0 1 0,1 0 0,-1 0 0,0 0 0,0-1 0,0 1 0,0 0 0,0-1 0,0 1 0,0 0 0,0 0 0,0-1 0,5-17 0,-1-1 0,-1 0 0,-1 0 0,-1 0 0,-2-35 0,1 16 0,1-488 0,-2 239 0,1 282 0,1-19 0,4 19 0,4 12 0,3 5 0,0-1 0,1 0 0,1-1 0,28 17 0,70 29 0,-31-17 0,222 152 0,-300-189 0,0 0 0,0 0 0,-1 0 0,1 1 0,0-1 0,-1 1 0,1 0 0,3 5 0,-6-7 0,0-1 0,0 1 0,1-1 0,-1 1 0,0-1 0,0 0 0,0 1 0,0-1 0,0 1 0,0-1 0,0 1 0,0-1 0,0 1 0,0-1 0,0 0 0,0 1 0,0-1 0,0 1 0,-1-1 0,1 1 0,0-1 0,0 0 0,0 1 0,-1-1 0,1 1 0,0-1 0,-1 1 0,0 0 0,-1 0 0,1 0 0,-1-1 0,1 1 0,-1 0 0,1-1 0,-1 1 0,1 0 0,-1-1 0,0 0 0,-2 1 0,-52 4 0,0-3 0,-58-4 0,37 0 0,-624 0 0,1193 2 0,-486 0 0,1 1 0,-1-1 0,1-1 0,0 1 0,-1-1 0,1 0 0,-1-1 0,0 1 0,1-1 0,-1-1 0,0 1 0,0-1 0,0 0 0,-1 0 0,1-1 0,-1 0 0,0 0 0,1 0 0,5-8 0,77-101 0,-29 35 0,-50 68 0,-1-1 0,0 0 0,0 0 0,-1-1 0,0 0 0,-1 0 0,-1-1 0,0 0 0,0 0 0,-2 0 0,1 0 0,-2-1 0,0 1 0,1-27 0,-10-461 0,6 511 0,0-1 0,0 1 0,-1-1 0,0 1 0,0-1 0,-1 0 0,-7 15 0,-38 62 0,8-17 0,0 5 0,23-45 0,1 2 0,-13 33 0,7 8 0,15-49 0,0 1 0,-2-1 0,-11 23 0,-30 33 0,38-63 0,1-1 0,1 2 0,1 0 0,0 0 0,1 0 0,-7 23 0,9-11 0,2 0 0,0 0 0,2 52 0,2-45 0,-10 67 0,1-38-455,2 1 0,2 81 0,5-117-6371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7:39.243"/>
    </inkml:context>
    <inkml:brush xml:id="br0">
      <inkml:brushProperty name="width" value="0.05" units="cm"/>
      <inkml:brushProperty name="height" value="0.05" units="cm"/>
      <inkml:brushProperty name="color" value="#FF0066"/>
    </inkml:brush>
  </inkml:definitions>
  <inkml:trace contextRef="#ctx0" brushRef="#br0">2 705 24575,'-2'162'0,"5"173"0,-3-330 0,1 0 0,-1-1 0,1 1 0,0 0 0,0-1 0,1 1 0,-1-1 0,1 0 0,0 1 0,4 6 0,-5-10 0,0-1 0,-1 1 0,1 0 0,0 0 0,0 0 0,0-1 0,0 1 0,0 0 0,0-1 0,0 1 0,0-1 0,0 1 0,0-1 0,0 0 0,0 1 0,0-1 0,0 0 0,3 1 0,-2-2 0,0 1 0,0 0 0,0-1 0,0 1 0,1-1 0,-1 0 0,0 0 0,0 0 0,0 0 0,0 0 0,-1 0 0,1 0 0,2-2 0,16-14 0,32-34 0,-4 2 0,450-380-597,-13 12 419,-433 368 75,165-164-1030,-189 182-5047</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7:40.962"/>
    </inkml:context>
    <inkml:brush xml:id="br0">
      <inkml:brushProperty name="width" value="0.05" units="cm"/>
      <inkml:brushProperty name="height" value="0.05" units="cm"/>
      <inkml:brushProperty name="color" value="#FF0066"/>
    </inkml:brush>
  </inkml:definitions>
  <inkml:trace contextRef="#ctx0" brushRef="#br0">1 608 24575,'0'69'0,"1"86"0,0-149 0,0 0 0,0 0 0,0 0 0,1 0 0,0 0 0,0-1 0,5 12 0,-6-15 0,0-1 0,0 1 0,0-1 0,0 1 0,0-1 0,0 0 0,0 0 0,1 1 0,-1-1 0,0 0 0,1 0 0,-1 0 0,1 0 0,-1 0 0,1-1 0,-1 1 0,1 0 0,0-1 0,-1 1 0,1-1 0,0 1 0,0-1 0,-1 0 0,1 0 0,0 0 0,0 0 0,-1 0 0,1 0 0,0 0 0,0-1 0,-1 1 0,1-1 0,3 0 0,8-7 0,1 0 0,-1-1 0,-1 0 0,1-1 0,-2 0 0,13-14 0,-15 15 0,99-102 0,-51 51 0,91-76 0,10 14 0,131-105 0,-223 162 62,-52 49-419,1 0 0,1 1 1,33-24-1,-22 23-6469</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7:42.423"/>
    </inkml:context>
    <inkml:brush xml:id="br0">
      <inkml:brushProperty name="width" value="0.05" units="cm"/>
      <inkml:brushProperty name="height" value="0.05" units="cm"/>
      <inkml:brushProperty name="color" value="#FF0066"/>
    </inkml:brush>
  </inkml:definitions>
  <inkml:trace contextRef="#ctx0" brushRef="#br0">1 109 24575,'6'0'0,"19"0"0,34-6 0,37-2 0,43-12 0,21-1 0,12 2 0,-5 4 0,-13 5 0,-11 4 0,-23 4 0,-20 1 0,-21 1 0,-19 1 0,-7 0 0,-14 0-8191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7:44.113"/>
    </inkml:context>
    <inkml:brush xml:id="br0">
      <inkml:brushProperty name="width" value="0.05" units="cm"/>
      <inkml:brushProperty name="height" value="0.05" units="cm"/>
      <inkml:brushProperty name="color" value="#FF0066"/>
    </inkml:brush>
  </inkml:definitions>
  <inkml:trace contextRef="#ctx0" brushRef="#br0">1 0 24575,'17'0'0,"24"0"0,22 0 0,18 0 0,12 0 0,3 0 0,2 0 0,2 0 0,-4 0 0,-7 0 0,-7 0 0,-12 0 0,-5 0 0,-9 0 0,-7 0 0,-7 0 0,-4 0 0,-9 0-8191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8:43.872"/>
    </inkml:context>
    <inkml:brush xml:id="br0">
      <inkml:brushProperty name="width" value="0.05" units="cm"/>
      <inkml:brushProperty name="height" value="0.05" units="cm"/>
      <inkml:brushProperty name="color" value="#FF0066"/>
    </inkml:brush>
  </inkml:definitions>
  <inkml:trace contextRef="#ctx0" brushRef="#br0">0 756 24575,'2'1'0,"0"0"0,0 0 0,-1 0 0,1 0 0,-1 1 0,1-1 0,-1 1 0,0-1 0,1 1 0,-1 0 0,0-1 0,0 1 0,0 0 0,0 0 0,0 0 0,-1 0 0,2 3 0,2 4 0,43 74 0,19 38 0,-59-105 0,-1 1 0,0 0 0,-2 0 0,1 0 0,2 36 0,-7-43 0,1 1 0,0-1 0,1 1 0,0-1 0,1 0 0,5 14 0,-6-21 0,0 0 0,0 1 0,0-1 0,0 0 0,0 0 0,1-1 0,-1 1 0,1-1 0,0 1 0,0-1 0,0 0 0,0 0 0,0 0 0,0 0 0,1 0 0,-1-1 0,1 0 0,-1 1 0,1-1 0,-1-1 0,1 1 0,4 0 0,3-1 0,-1 1 0,0-2 0,0 0 0,1 0 0,-1-1 0,0 0 0,0 0 0,14-7 0,-15 6 0,164-56-238,171-84 0,154-106-239,-287 131 477,-6-9 0,263-213 0,-451 326 15,49-39-626,123-76 1,-153 110-5422</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8:45.498"/>
    </inkml:context>
    <inkml:brush xml:id="br0">
      <inkml:brushProperty name="width" value="0.05" units="cm"/>
      <inkml:brushProperty name="height" value="0.05" units="cm"/>
      <inkml:brushProperty name="color" value="#FF0066"/>
    </inkml:brush>
  </inkml:definitions>
  <inkml:trace contextRef="#ctx0" brushRef="#br0">0 36 24575,'978'-18'-548,"8"1"-11,-471 18 301,-483-1-6568</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8:47.372"/>
    </inkml:context>
    <inkml:brush xml:id="br0">
      <inkml:brushProperty name="width" value="0.05" units="cm"/>
      <inkml:brushProperty name="height" value="0.05" units="cm"/>
      <inkml:brushProperty name="color" value="#FF0066"/>
    </inkml:brush>
  </inkml:definitions>
  <inkml:trace contextRef="#ctx0" brushRef="#br0">1 36 24575,'12'0'0,"27"0"0,36-5 0,23-3 0,18 1 0,-5 1 0,-9 1 0,-11 3 0,-15 0 0,-9 2 0,-9 0 0,-9 0 0,-14 0-8191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8:48.454"/>
    </inkml:context>
    <inkml:brush xml:id="br0">
      <inkml:brushProperty name="width" value="0.05" units="cm"/>
      <inkml:brushProperty name="height" value="0.05" units="cm"/>
      <inkml:brushProperty name="color" value="#FF0066"/>
    </inkml:brush>
  </inkml:definitions>
  <inkml:trace contextRef="#ctx0" brushRef="#br0">1 34 24575,'11'0'0,"28"0"0,30 0 0,21 0 0,7-6 0,10-1 0,-1-1 0,-13 2 0,-17 2 0,-21 2-8191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0:43.932"/>
    </inkml:context>
    <inkml:brush xml:id="br0">
      <inkml:brushProperty name="width" value="0.05" units="cm"/>
      <inkml:brushProperty name="height" value="0.05" units="cm"/>
    </inkml:brush>
  </inkml:definitions>
  <inkml:trace contextRef="#ctx0" brushRef="#br0">0 414 24575,'71'0'0,"749"14"0,-663-7 0,397 25 0,-252-11 0,101 9 0,-4 25 0,-266-33 0,0-7 0,204-1 0,1630-18 0,-1705 0 0,435-62 0,-359 9 11,208-32-682,1345-108 302,-1316 167 369,-246 16 0,117-33-107,-125 10-763,787-14 661,-605 36 959,1000 2-501,-946 15 967,122-2-2581,-644 0-5461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0:45.763"/>
    </inkml:context>
    <inkml:brush xml:id="br0">
      <inkml:brushProperty name="width" value="0.05" units="cm"/>
      <inkml:brushProperty name="height" value="0.05" units="cm"/>
    </inkml:brush>
  </inkml:definitions>
  <inkml:trace contextRef="#ctx0" brushRef="#br0">0 338 24575,'18'258'0,"0"6"0,-19-259 0,1 0 0,1 1 0,-1-1 0,1 0 0,0 0 0,0 0 0,1 0 0,-1 0 0,1 0 0,0 0 0,0 0 0,1-1 0,-1 1 0,5 4 0,-5-7 0,0 0 0,1 0 0,-1 0 0,1 0 0,-1-1 0,1 1 0,-1-1 0,1 0 0,0 0 0,0 0 0,0 0 0,0 0 0,0 0 0,0-1 0,0 1 0,0-1 0,0 0 0,0 0 0,0 0 0,0-1 0,0 1 0,-1-1 0,1 1 0,0-1 0,0 0 0,0 0 0,4-2 0,9-5 0,-1 0 0,0-1 0,0 0 0,25-21 0,-2 1 0,235-173 0,408-279 0,-449 323-1365,-205 141-5461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6:59.847"/>
    </inkml:context>
    <inkml:brush xml:id="br0">
      <inkml:brushProperty name="width" value="0.05" units="cm"/>
      <inkml:brushProperty name="height" value="0.05" units="cm"/>
    </inkml:brush>
  </inkml:definitions>
  <inkml:trace contextRef="#ctx0" brushRef="#br0">1 1164 24575,'7'-1'0,"0"1"0,1 1 0,-1 0 0,0 0 0,1 0 0,-1 1 0,0 0 0,0 0 0,0 0 0,13 8 0,-17-7 0,1 0 0,0 0 0,-1 0 0,0 0 0,0 1 0,0-1 0,0 1 0,0 0 0,-1 0 0,1 0 0,-1 0 0,0 0 0,-1 1 0,1-1 0,-1 1 0,0-1 0,0 1 0,1 6 0,1 47 0,-3-45 0,0 0 0,1 1 0,4 17 0,-5-30 0,0 0 0,0-1 0,0 1 0,0 0 0,0-1 0,0 1 0,0 0 0,0-1 0,0 1 0,1 0 0,-1-1 0,0 1 0,1 0 0,-1-1 0,0 1 0,1 0 0,-1-1 0,0 1 0,1-1 0,-1 1 0,1-1 0,-1 1 0,1-1 0,-1 0 0,1 1 0,0-1 0,0 1 0,7-17 0,-1-33 0,-6-82 0,-3 90 0,2 0 0,2 0 0,2 1 0,13-63 0,23-31 0,-20 72 0,-2-1 0,-3-1 0,13-119 0,-26 110 0,-1 27 0,13-89 0,12 3-1365,-16 75-5461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0:47.435"/>
    </inkml:context>
    <inkml:brush xml:id="br0">
      <inkml:brushProperty name="width" value="0.05" units="cm"/>
      <inkml:brushProperty name="height" value="0.05" units="cm"/>
    </inkml:brush>
  </inkml:definitions>
  <inkml:trace contextRef="#ctx0" brushRef="#br0">0 319 24575,'2'28'0,"0"0"0,9 36 0,2 14 0,-3 103 0,-9-178 0,-1 1 0,1 0 0,-1 0 0,1-1 0,0 1 0,0-1 0,1 1 0,-1-1 0,1 1 0,0-1 0,0 0 0,0 0 0,3 3 0,-4-4 0,1-1 0,0 1 0,-1-1 0,1 0 0,0 1 0,0-1 0,0 0 0,0-1 0,0 1 0,0 0 0,0 0 0,1-1 0,-1 1 0,0-1 0,0 0 0,0 0 0,1 0 0,-1 0 0,0 0 0,0 0 0,1 0 0,-1-1 0,4-1 0,7-3 0,-1 0 0,0-1 0,0 0 0,-1-1 0,0-1 0,0 0 0,16-15 0,-15 13 0,501-371 0,-429 328 0,2 4 0,3 4 0,1 4 0,142-45 0,-162 69-1365,-19 7-5461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0:49.176"/>
    </inkml:context>
    <inkml:brush xml:id="br0">
      <inkml:brushProperty name="width" value="0.05" units="cm"/>
      <inkml:brushProperty name="height" value="0.05" units="cm"/>
    </inkml:brush>
  </inkml:definitions>
  <inkml:trace contextRef="#ctx0" brushRef="#br0">0 165 24575,'1'16'0,"1"-1"0,0 1 0,1-1 0,9 27 0,-4-15 0,66 280 0,-69-281 0,-2-4 0,1 0 0,14 41 0,-16-58 0,0 0 0,0-1 0,0 1 0,1-1 0,-1 1 0,1-1 0,0 0 0,0 0 0,1 0 0,-1-1 0,1 1 0,0-1 0,0 1 0,0-1 0,1-1 0,-1 1 0,0-1 0,6 3 0,-1-3 0,-1 1 0,1-2 0,0 1 0,0-1 0,-1-1 0,1 0 0,0 0 0,0 0 0,0-1 0,-1 0 0,1-1 0,0 0 0,-1-1 0,11-4 0,11-6 0,-1-1 0,43-29 0,-63 37 0,107-71 0,-4-5 0,110-104 0,134-140 0,-320 294-1365,-8 9-5461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0:51.076"/>
    </inkml:context>
    <inkml:brush xml:id="br0">
      <inkml:brushProperty name="width" value="0.05" units="cm"/>
      <inkml:brushProperty name="height" value="0.05" units="cm"/>
    </inkml:brush>
  </inkml:definitions>
  <inkml:trace contextRef="#ctx0" brushRef="#br0">0 449 24575,'352'1'0,"399"-3"0,96-63-172,-639 43-409,287-36 268,62-5 201,-39-15 112,-168 20 0,556-40 939,-798 93-2065,-73 4-5700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0:53.801"/>
    </inkml:context>
    <inkml:brush xml:id="br0">
      <inkml:brushProperty name="width" value="0.05" units="cm"/>
      <inkml:brushProperty name="height" value="0.05" units="cm"/>
    </inkml:brush>
  </inkml:definitions>
  <inkml:trace contextRef="#ctx0" brushRef="#br0">1 0 24575,'4704'0'-1798,"-4703"0"1800,21 0-20,0 1 1,34 5-1,-27 2-6324</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0:55.464"/>
    </inkml:context>
    <inkml:brush xml:id="br0">
      <inkml:brushProperty name="width" value="0.05" units="cm"/>
      <inkml:brushProperty name="height" value="0.05" units="cm"/>
    </inkml:brush>
  </inkml:definitions>
  <inkml:trace contextRef="#ctx0" brushRef="#br0">1 69 24575,'174'-6'0,"923"-24"-2605,-521 18 1416,2286-9-253,-2053 22 4161,-777-1-8393</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0:57.533"/>
    </inkml:context>
    <inkml:brush xml:id="br0">
      <inkml:brushProperty name="width" value="0.05" units="cm"/>
      <inkml:brushProperty name="height" value="0.05" units="cm"/>
    </inkml:brush>
  </inkml:definitions>
  <inkml:trace contextRef="#ctx0" brushRef="#br0">0 283 24575,'30'0'0,"61"-6"0,62-2 0,35 1 0,26-5 0,18-5 0,21-13-1514,-3-6 1514,-3-3 0,-20-1 0,-26 7 0,-34 8 0,-35 9 368,-28 7-368,-26 6 0,-20 2 0,-14 2 0,-15 1-7045</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0:59.456"/>
    </inkml:context>
    <inkml:brush xml:id="br0">
      <inkml:brushProperty name="width" value="0.05" units="cm"/>
      <inkml:brushProperty name="height" value="0.05" units="cm"/>
    </inkml:brush>
  </inkml:definitions>
  <inkml:trace contextRef="#ctx0" brushRef="#br0">1 0 24575,'23'0'0,"49"0"0,41 0 0,31 0 0,14 0 0,-2 0 0,-4 0 0,-11 0 0,-12 0 0,-10 0 0,-8 0 0,-11 0 0,-17 0 0,-10 0 0,-13 0 0,-9 0 0,-9 0 0,-11 0-8191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1:54.828"/>
    </inkml:context>
    <inkml:brush xml:id="br0">
      <inkml:brushProperty name="width" value="0.05" units="cm"/>
      <inkml:brushProperty name="height" value="0.05" units="cm"/>
    </inkml:brush>
  </inkml:definitions>
  <inkml:trace contextRef="#ctx0" brushRef="#br0">0 0 24575,'860'0'-1365,"-830"0"-5461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2:00.085"/>
    </inkml:context>
    <inkml:brush xml:id="br0">
      <inkml:brushProperty name="width" value="0.05" units="cm"/>
      <inkml:brushProperty name="height" value="0.05" units="cm"/>
    </inkml:brush>
  </inkml:definitions>
  <inkml:trace contextRef="#ctx0" brushRef="#br0">0 0 24575,'1133'0'-1365,"-1103"0"-5461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2:20.081"/>
    </inkml:context>
    <inkml:brush xml:id="br0">
      <inkml:brushProperty name="width" value="0.05" units="cm"/>
      <inkml:brushProperty name="height" value="0.05" units="cm"/>
      <inkml:brushProperty name="color" value="#FF0066"/>
    </inkml:brush>
  </inkml:definitions>
  <inkml:trace contextRef="#ctx0" brushRef="#br0">1 422 24575,'0'9'0,"-1"17"0,2 1 0,8 49 0,-8-68 0,2 1 0,-1-1 0,1 0 0,0 0 0,1 0 0,0-1 0,0 1 0,1-1 0,0 0 0,0 0 0,0 0 0,13 10 0,-5-5 0,0-1 0,2-1 0,-1-1 0,1 0 0,0 0 0,29 10 0,-33-15 0,1-1 0,-1 0 0,1 0 0,0-1 0,-1-1 0,1 0 0,0 0 0,0-1 0,0-1 0,22-4 0,-11-1 0,-1-1 0,0-1 0,0-1 0,0-1 0,-1-1 0,-1-1 0,30-22 0,123-117 0,-129 110 0,-28 26 0,385-391 0,-374 375-1365,-8 13-5461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7:04.691"/>
    </inkml:context>
    <inkml:brush xml:id="br0">
      <inkml:brushProperty name="width" value="0.05" units="cm"/>
      <inkml:brushProperty name="height" value="0.05" units="cm"/>
    </inkml:brush>
  </inkml:definitions>
  <inkml:trace contextRef="#ctx0" brushRef="#br0">741 1124 24575,'-44'-269'0,"-13"-343"0,50 369 0,37 322 0,143 285 0,-91-205 0,118 208 0,-194-356 0,0 0 0,0 1 0,-1 0 0,-1 0 0,0 0 0,0 0 0,-1 1 0,-1 0 0,0-1 0,-1 1 0,-1 0 0,0 0 0,0 0 0,-4 22 0,3-32 0,0 1 0,0-1 0,0 0 0,0 0 0,-1 0 0,1 0 0,-1 0 0,1 0 0,-1 0 0,0-1 0,0 1 0,-1-1 0,1 1 0,-1-1 0,1 0 0,-1 0 0,1 0 0,-1 0 0,0 0 0,0-1 0,0 1 0,0-1 0,0 0 0,0 0 0,-1 0 0,1 0 0,0 0 0,-1-1 0,-5 1 0,-7-1 0,-1 0 0,0-1 0,0 0 0,-27-8 0,-182-48 0,-53-10 0,201 57 0,-1 4 0,-107 4 0,126 1 0,55 0 0,1 1 0,0-1 0,0 0 0,0 0 0,0-1 0,0 1 0,0-1 0,1 0 0,-1 0 0,0 0 0,-5-5 0,8 7 0,0-1 0,1 1 0,-1 0 0,1-1 0,-1 1 0,1-1 0,-1 1 0,1-1 0,0 1 0,-1-1 0,1 1 0,-1-1 0,1 1 0,0-1 0,-1 1 0,1-1 0,0 0 0,0 1 0,0-1 0,-1 1 0,1-1 0,0 0 0,0 1 0,0-1 0,0 0 0,0 1 0,0-1 0,0 0 0,0 1 0,1-1 0,-1 0 0,0 1 0,0-1 0,0 1 0,1-1 0,-1 0 0,0 1 0,1-1 0,-1 1 0,0-1 0,1 1 0,-1-1 0,1 1 0,-1-1 0,1 1 0,-1-1 0,1 1 0,-1 0 0,1-1 0,0 1 0,-1 0 0,1 0 0,0-1 0,38-11 0,-35 11 0,37-10 0,0-2 0,-1-3 0,0 0 0,57-35 0,-83 44 0,1 1 0,1 1 0,-1 0 0,1 1 0,31-4 0,-39 6 0,0 0 0,0-1 0,0 0 0,-1-1 0,1 1 0,-1-1 0,0-1 0,0 1 0,0-1 0,-1-1 0,10-8 0,0-2 0,-2-1 0,1-1 0,11-20 0,8-19 0,-24 36 0,2 1 0,18-23 0,61-69 0,122-115 0,-159 179 0,-29 27 0,-2 0 0,23-27 0,-38 34 0,-8 14 0,0 0 0,0-1 0,0 1 0,0 0 0,0 0 0,0 0 0,0 0 0,0 0 0,0 0 0,0-1 0,0 1 0,0 0 0,0 0 0,0 0 0,0 0 0,0 0 0,0 0 0,0 0 0,0-1 0,-1 1 0,1 0 0,0 0 0,0 0 0,0 0 0,0 0 0,0 0 0,0 0 0,0 0 0,0 0 0,-1 0 0,1 0 0,0 0 0,0 0 0,0 0 0,0 0 0,0-1 0,0 1 0,-1 0 0,1 0 0,0 0 0,0 0 0,0 0 0,0 1 0,0-1 0,0 0 0,-1 0 0,1 0 0,0 0 0,0 0 0,-23 13 0,-15 23 0,3 1 0,1 2 0,2 1 0,1 1 0,2 2 0,3 1 0,-41 91 0,-24 113 0,87-238 0,-6 16 0,-2 1 0,-26 41 0,27-51 0,1-1 0,1 1 0,0 1 0,1 0 0,2 0 0,-1 0 0,2 1 0,-4 24 0,8-37-105,0 1 0,0 0 0,1-1 0,0 1 0,0 0 0,0 0 0,1-1 0,0 1 0,0 0 0,1-1 0,0 1 0,4 8 0,10 7-6721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2:22.542"/>
    </inkml:context>
    <inkml:brush xml:id="br0">
      <inkml:brushProperty name="width" value="0.05" units="cm"/>
      <inkml:brushProperty name="height" value="0.05" units="cm"/>
      <inkml:brushProperty name="color" value="#FF0066"/>
    </inkml:brush>
  </inkml:definitions>
  <inkml:trace contextRef="#ctx0" brushRef="#br0">1 557 24575,'52'99'0,"43"96"0,-88-172 0,0 0 0,-2 1 0,-1 0 0,0 1 0,-1 28 0,-2-34 0,0-16 0,-1 0 0,1 0 0,-1 0 0,1-1 0,0 1 0,0 0 0,0 0 0,0-1 0,1 1 0,-1 0 0,1-1 0,0 1 0,-1-1 0,1 0 0,0 0 0,0 0 0,1 0 0,-1 0 0,0 0 0,1 0 0,-1-1 0,1 1 0,-1-1 0,1 0 0,0 1 0,-1-1 0,1-1 0,5 2 0,6 1 0,1-1 0,0 0 0,0-1 0,20-1 0,-29 0 0,3-1 0,1 0 0,-1 0 0,1-1 0,-1 0 0,0-1 0,1 0 0,-1 0 0,-1-1 0,1 0 0,-1 0 0,1-1 0,8-7 0,9-9 0,-2 0 0,28-31 0,-28 28 0,402-419 0,-163 168 0,-192 200 20,50-51-1405,-88 96-5441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2:24.515"/>
    </inkml:context>
    <inkml:brush xml:id="br0">
      <inkml:brushProperty name="width" value="0.05" units="cm"/>
      <inkml:brushProperty name="height" value="0.05" units="cm"/>
      <inkml:brushProperty name="color" value="#FF0066"/>
    </inkml:brush>
  </inkml:definitions>
  <inkml:trace contextRef="#ctx0" brushRef="#br0">0 317 24575,'2'19'0,"0"0"0,2 0 0,0-1 0,1 1 0,1-1 0,0 0 0,16 29 0,-11-24 0,-1 1 0,-1 0 0,9 39 0,-17-54 0,0-1 0,1 1 0,0-1 0,0 1 0,5 9 0,-6-15 0,1-1 0,-1 1 0,1-1 0,0 1 0,-1-1 0,1 0 0,0 0 0,0 0 0,0 0 0,1 0 0,-1 0 0,0-1 0,1 1 0,-1-1 0,1 0 0,-1 0 0,4 2 0,2-1 0,0 1 0,0-2 0,0 1 0,1-1 0,-1 0 0,0 0 0,0-1 0,1 0 0,-1-1 0,0 0 0,0 0 0,15-5 0,-12 2 0,-1 0 0,1-1 0,-1 0 0,-1-1 0,1 0 0,-1-1 0,0 0 0,11-11 0,7-11 0,-2-1 0,-1-1 0,-2-1 0,23-44 0,-43 73 0,39-71 0,-20 34 0,1 1 0,2 2 0,48-58 0,57-57-1365,-110 126-5461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2:26.473"/>
    </inkml:context>
    <inkml:brush xml:id="br0">
      <inkml:brushProperty name="width" value="0.05" units="cm"/>
      <inkml:brushProperty name="height" value="0.05" units="cm"/>
      <inkml:brushProperty name="color" value="#FF0066"/>
    </inkml:brush>
  </inkml:definitions>
  <inkml:trace contextRef="#ctx0" brushRef="#br0">1 207 24575,'278'2'0,"316"-4"0,-444-9 0,229-46 0,79-7 0,-5 21 0,-303 26 0,335 3-384,-393 14-597,-56 1-5845</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2:28.961"/>
    </inkml:context>
    <inkml:brush xml:id="br0">
      <inkml:brushProperty name="width" value="0.05" units="cm"/>
      <inkml:brushProperty name="height" value="0.05" units="cm"/>
      <inkml:brushProperty name="color" value="#FF0066"/>
    </inkml:brush>
  </inkml:definitions>
  <inkml:trace contextRef="#ctx0" brushRef="#br0">1 0 24575,'4202'0'-1365,"-4163"0"-5461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2:32.306"/>
    </inkml:context>
    <inkml:brush xml:id="br0">
      <inkml:brushProperty name="width" value="0.05" units="cm"/>
      <inkml:brushProperty name="height" value="0.05" units="cm"/>
      <inkml:brushProperty name="color" value="#FF0066"/>
    </inkml:brush>
  </inkml:definitions>
  <inkml:trace contextRef="#ctx0" brushRef="#br0">1 0 24575,'1768'0'-1365,"-1731"0"-5461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2:34.318"/>
    </inkml:context>
    <inkml:brush xml:id="br0">
      <inkml:brushProperty name="width" value="0.05" units="cm"/>
      <inkml:brushProperty name="height" value="0.05" units="cm"/>
      <inkml:brushProperty name="color" value="#FF0066"/>
    </inkml:brush>
  </inkml:definitions>
  <inkml:trace contextRef="#ctx0" brushRef="#br0">1 2 24575,'227'-2'0,"251"5"0,-295 15 0,49 0 0,759-19-1365,-955 1-5461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2:36.838"/>
    </inkml:context>
    <inkml:brush xml:id="br0">
      <inkml:brushProperty name="width" value="0.05" units="cm"/>
      <inkml:brushProperty name="height" value="0.05" units="cm"/>
      <inkml:brushProperty name="color" value="#FF0066"/>
    </inkml:brush>
  </inkml:definitions>
  <inkml:trace contextRef="#ctx0" brushRef="#br0">1 850 24575,'0'5'0,"1"0"0,0 0 0,0 0 0,1 0 0,-1 0 0,4 6 0,4 17 0,-7-20 0,0-1 0,0 1 0,1 0 0,0 0 0,0-1 0,7 12 0,-8-16 0,1 0 0,0 0 0,-1 0 0,1 0 0,0-1 0,0 1 0,0-1 0,1 0 0,-1 0 0,1 0 0,-1 0 0,1 0 0,-1-1 0,1 0 0,8 2 0,-5-1 0,1-1 0,0 1 0,0-2 0,-1 1 0,1-1 0,0 0 0,0-1 0,0 0 0,-1 0 0,1-1 0,-1 0 0,1 0 0,-1 0 0,1-1 0,-1 0 0,0-1 0,0 0 0,-1 0 0,1 0 0,-1-1 0,0 0 0,0 0 0,-1-1 0,1 1 0,-1-1 0,5-7 0,37-42 0,100-90 0,-63 65 0,429-356 0,-287 255 0,-188 151-1365,-8 8-5461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2:39.080"/>
    </inkml:context>
    <inkml:brush xml:id="br0">
      <inkml:brushProperty name="width" value="0.05" units="cm"/>
      <inkml:brushProperty name="height" value="0.05" units="cm"/>
      <inkml:brushProperty name="color" value="#FF0066"/>
    </inkml:brush>
  </inkml:definitions>
  <inkml:trace contextRef="#ctx0" brushRef="#br0">1 612 24575,'0'11'0,"-1"-1"0,1 0 0,1 0 0,0 0 0,0 0 0,5 18 0,-5-25 0,0 0 0,0-1 0,1 1 0,-1-1 0,1 1 0,0-1 0,-1 0 0,1 1 0,0-1 0,0 0 0,1 0 0,-1-1 0,0 1 0,1 0 0,-1-1 0,1 1 0,-1-1 0,1 0 0,-1 0 0,1 0 0,0 0 0,0 0 0,0-1 0,-1 1 0,6-1 0,-1 1 0,1-1 0,0-1 0,-1 1 0,1-1 0,-1-1 0,1 1 0,-1-1 0,0-1 0,1 1 0,-1-1 0,0-1 0,-1 1 0,1-1 0,-1 0 0,1-1 0,-1 1 0,0-1 0,-1 0 0,1-1 0,-1 1 0,6-9 0,6-9 0,-1-1 0,0 0 0,-2-1 0,16-38 0,12-39 0,39-79 0,-67 153-119,60-129-1127,-58 113-5580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2:44.244"/>
    </inkml:context>
    <inkml:brush xml:id="br0">
      <inkml:brushProperty name="width" value="0.05" units="cm"/>
      <inkml:brushProperty name="height" value="0.05" units="cm"/>
      <inkml:brushProperty name="color" value="#FF0066"/>
    </inkml:brush>
  </inkml:definitions>
  <inkml:trace contextRef="#ctx0" brushRef="#br0">1 70 24575,'226'-14'0,"-69"2"0,131 5 0,131-8 0,-52-6-1365,-329 21-5461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2:47.496"/>
    </inkml:context>
    <inkml:brush xml:id="br0">
      <inkml:brushProperty name="width" value="0.05" units="cm"/>
      <inkml:brushProperty name="height" value="0.05" units="cm"/>
      <inkml:brushProperty name="color" value="#FF0066"/>
    </inkml:brush>
  </inkml:definitions>
  <inkml:trace contextRef="#ctx0" brushRef="#br0">1 0 24575,'317'17'0,"-61"0"0,-139-11 0,0 6 0,132 31 0,-111-22 0,274 7 0,-182-18 0,51 4 0,283 24 0,-179-10 0,-216-19 0,134 22 0,62 3 0,335-31 0,-360-6 0,1003 3 0,-1232-4 0,0-5 0,-1-4 0,185-49 0,-226 46 0,0 3 0,1 3 0,119-3 0,783 17-1365,-929-4-5461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7:06.854"/>
    </inkml:context>
    <inkml:brush xml:id="br0">
      <inkml:brushProperty name="width" value="0.05" units="cm"/>
      <inkml:brushProperty name="height" value="0.05" units="cm"/>
    </inkml:brush>
  </inkml:definitions>
  <inkml:trace contextRef="#ctx0" brushRef="#br0">215 603 24575,'0'-7'0,"-1"0"0,1 0 0,-2 0 0,1 0 0,-1 0 0,0 0 0,-1 1 0,1-1 0,-1 1 0,-6-10 0,-4-4 0,-29-32 0,27 35 0,-23-36 0,25 32 0,-1 1 0,-2 0 0,-23-24 0,74 86 0,-2 1 0,49 84 0,-15-20 0,-47-74 0,-1 1 0,23 63 0,-35-80 0,-5-12 0,0 0 0,1 0 0,0 0 0,0 0 0,0-1 0,0 0 0,0 1 0,1-1 0,0-1 0,6 6 0,-9-8 0,1 0 0,0 1 0,0-1 0,0 0 0,1 0 0,-1 0 0,0-1 0,0 1 0,0-1 0,1 1 0,-1-1 0,0 0 0,1 1 0,-1-1 0,0 0 0,1-1 0,-1 1 0,0 0 0,0-1 0,1 1 0,-1-1 0,0 0 0,0 0 0,0 1 0,0-1 0,0-1 0,3-1 0,15-12 0,-1-1 0,-1-1 0,0-1 0,-1-1 0,19-28 0,15-15 0,29-21 0,3 2 0,97-71 0,-140 123 0,2 2 0,54-27 0,95-35 0,-44 23 0,-87 37-1365,-14 7-5461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2:49.691"/>
    </inkml:context>
    <inkml:brush xml:id="br0">
      <inkml:brushProperty name="width" value="0.05" units="cm"/>
      <inkml:brushProperty name="height" value="0.05" units="cm"/>
      <inkml:brushProperty name="color" value="#FF0066"/>
    </inkml:brush>
  </inkml:definitions>
  <inkml:trace contextRef="#ctx0" brushRef="#br0">0 0 24575,'821'0'-1365,"-788"0"-5461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54:22.873"/>
    </inkml:context>
    <inkml:brush xml:id="br0">
      <inkml:brushProperty name="width" value="0.05" units="cm"/>
      <inkml:brushProperty name="height" value="0.05" units="cm"/>
      <inkml:brushProperty name="color" value="#FF0066"/>
    </inkml:brush>
  </inkml:definitions>
  <inkml:trace contextRef="#ctx0" brushRef="#br0">0 1530 24575,'15'24'0,"0"-2"0,1 1 0,2-2 0,31 31 0,-9-9 0,27 35 0,84 128 0,34 102 0,-167-277 0,-1 2 0,-3 0 0,0 0 0,-2 1 0,-2 1 0,-1 0 0,8 62 0,-16-90 0,-1-1 0,2 1 0,-1-1 0,1 0 0,0 1 0,0-1 0,0 0 0,1 0 0,7 10 0,-9-14 0,0 0 0,1 0 0,0-1 0,-1 1 0,1-1 0,0 0 0,-1 1 0,1-1 0,0 0 0,0 0 0,0 0 0,0 0 0,0 0 0,1-1 0,-1 1 0,0-1 0,0 1 0,0-1 0,0 0 0,1 0 0,-1 0 0,0 0 0,0 0 0,1 0 0,-1-1 0,0 1 0,0-1 0,0 0 0,0 1 0,0-1 0,0 0 0,0 0 0,0 0 0,3-2 0,13-9 0,-1 0 0,0-2 0,0 0 0,-1 0 0,16-21 0,10-7 0,117-112 0,988-831-3919,-679 596 2941,760-626 141,-1186 980-1620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6:01:46.045"/>
    </inkml:context>
    <inkml:brush xml:id="br0">
      <inkml:brushProperty name="width" value="0.05" units="cm"/>
      <inkml:brushProperty name="height" value="0.05" units="cm"/>
    </inkml:brush>
  </inkml:definitions>
  <inkml:trace contextRef="#ctx0" brushRef="#br0">0 355 24575,'0'12'0,"1"1"0,0-1 0,1 0 0,1 0 0,-1 0 0,2 0 0,5 13 0,5 4 0,25 39 0,-21-38 0,-11-16 0,0 1 0,10 31 0,7 16 0,-23-60 0,-1 0 0,1 0 0,0-1 0,0 1 0,0 0 0,0-1 0,1 1 0,-1 0 0,0-1 0,1 0 0,-1 1 0,1-1 0,-1 0 0,1 0 0,0 1 0,-1-1 0,1-1 0,0 1 0,0 0 0,0 0 0,0-1 0,0 1 0,0-1 0,0 1 0,0-1 0,0 0 0,0 0 0,0 0 0,0 0 0,0 0 0,0 0 0,3-2 0,2 0 0,0-1 0,0-1 0,0 1 0,-1-1 0,0 0 0,0-1 0,0 0 0,7-6 0,168-176 0,-36 33 0,239-184-1365,-337 301-5461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6:01:50.708"/>
    </inkml:context>
    <inkml:brush xml:id="br0">
      <inkml:brushProperty name="width" value="0.05" units="cm"/>
      <inkml:brushProperty name="height" value="0.05" units="cm"/>
    </inkml:brush>
  </inkml:definitions>
  <inkml:trace contextRef="#ctx0" brushRef="#br0">0 512 24575,'1'9'0,"0"0"0,1 0 0,0-1 0,0 1 0,1-1 0,0 1 0,1-1 0,6 12 0,10 28 0,-16-32 0,0-1 0,1 24 0,-5-28 0,2 1 0,-1-1 0,2 0 0,-1 1 0,9 19 0,-10-30 0,-1 0 0,1 0 0,-1 0 0,1 0 0,0 0 0,-1 0 0,1 0 0,0 0 0,0 0 0,0-1 0,0 1 0,-1 0 0,1 0 0,0-1 0,0 1 0,1-1 0,-1 1 0,0-1 0,0 1 0,0-1 0,0 0 0,0 1 0,0-1 0,1 0 0,-1 0 0,0 0 0,0 0 0,2 0 0,2-1 0,0 0 0,-1-1 0,1 1 0,-1-1 0,1 0 0,6-4 0,25-17 0,-1-1 0,-1-2 0,59-59 0,-48 43 0,635-531 0,-652 552-1365,-7 7-5461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6:01:53.090"/>
    </inkml:context>
    <inkml:brush xml:id="br0">
      <inkml:brushProperty name="width" value="0.05" units="cm"/>
      <inkml:brushProperty name="height" value="0.05" units="cm"/>
    </inkml:brush>
  </inkml:definitions>
  <inkml:trace contextRef="#ctx0" brushRef="#br0">0 1000 24575,'983'-36'0,"-59"2"0,-7-24 0,-728 40 0,668-99-913,-194 20-875,-79 31 34,1088-148-825,-929 97 2582,40-6-45,161 19-13,10 88 1923,-731 20 2136,-78-4-4143,-116 0-6657</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6:01:54.361"/>
    </inkml:context>
    <inkml:brush xml:id="br0">
      <inkml:brushProperty name="width" value="0.05" units="cm"/>
      <inkml:brushProperty name="height" value="0.05" units="cm"/>
    </inkml:brush>
  </inkml:definitions>
  <inkml:trace contextRef="#ctx0" brushRef="#br0">0 311 24575,'948'-26'-227,"793"-132"-1234,168 34-167,-958 121 1261,-841 4 540,-63 0-4854</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6:01:58.644"/>
    </inkml:context>
    <inkml:brush xml:id="br0">
      <inkml:brushProperty name="width" value="0.05" units="cm"/>
      <inkml:brushProperty name="height" value="0.05" units="cm"/>
    </inkml:brush>
  </inkml:definitions>
  <inkml:trace contextRef="#ctx0" brushRef="#br0">0 190 24575,'5'0'0,"-1"1"0,1 0 0,-1 0 0,0 0 0,1 1 0,-1-1 0,0 1 0,0 0 0,0 0 0,0 1 0,0-1 0,6 7 0,40 40 0,186 202 0,-229-241 0,1 1 0,-1-1 0,-1 2 0,0-1 0,8 21 0,8 17 0,-21-45 0,1-1 0,0 1 0,0-1 0,0 0 0,0 0 0,1 0 0,-1 0 0,1 0 0,0 0 0,0-1 0,0 1 0,0-1 0,0 0 0,1 0 0,-1 0 0,1 0 0,-1-1 0,1 1 0,-1-1 0,1 0 0,0 0 0,0-1 0,0 1 0,0-1 0,-1 1 0,1-1 0,0 0 0,0-1 0,0 1 0,4-2 0,7-2 0,-1 0 0,0-2 0,0 0 0,0 0 0,-1-2 0,19-12 0,41-33 0,-2-4 0,110-114 0,16-14 0,-145 142-72,86-77-1221,-117 99-5533</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6:02:01.285"/>
    </inkml:context>
    <inkml:brush xml:id="br0">
      <inkml:brushProperty name="width" value="0.05" units="cm"/>
      <inkml:brushProperty name="height" value="0.05" units="cm"/>
    </inkml:brush>
  </inkml:definitions>
  <inkml:trace contextRef="#ctx0" brushRef="#br0">1 0 24575,'3129'0'-1365,"-3101"0"-5461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6:02:05.568"/>
    </inkml:context>
    <inkml:brush xml:id="br0">
      <inkml:brushProperty name="width" value="0.05" units="cm"/>
      <inkml:brushProperty name="height" value="0.05" units="cm"/>
    </inkml:brush>
  </inkml:definitions>
  <inkml:trace contextRef="#ctx0" brushRef="#br0">0 1 24575,'1500'0'-1365,"-1461"0"-5461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6:02:08.906"/>
    </inkml:context>
    <inkml:brush xml:id="br0">
      <inkml:brushProperty name="width" value="0.05" units="cm"/>
      <inkml:brushProperty name="height" value="0.05" units="cm"/>
    </inkml:brush>
  </inkml:definitions>
  <inkml:trace contextRef="#ctx0" brushRef="#br0">343 483 24575,'-78'-84'0,"58"59"0,-2 0 0,-1 2 0,0 0 0,-2 2 0,-1 0 0,-31-18 0,51 36 0,1 0 0,0 0 0,0-1 0,0 1 0,1-1 0,-1 0 0,1-1 0,0 1 0,0-1 0,1 0 0,-1 0 0,1 0 0,-5-9 0,8 11 0,-1 1 0,0-1 0,1 1 0,-1-1 0,1 1 0,0-1 0,0 1 0,0-1 0,0 1 0,0-1 0,1 1 0,-1-1 0,1 1 0,0-1 0,0 1 0,-1 0 0,1-1 0,1 1 0,-1 0 0,0 0 0,1-1 0,-1 1 0,1 0 0,-1 1 0,1-1 0,0 0 0,0 0 0,0 1 0,0-1 0,0 1 0,0 0 0,0-1 0,1 1 0,3-1 0,15-7 0,1 1 0,-1 1 0,2 1 0,-1 1 0,1 1 0,34-1 0,-19 0 0,431-26 0,6 32 0,-215 1 0,1220-2 0,-1472 0 0,0 0 0,0 1 0,-1-1 0,1 1 0,0 1 0,-1 0 0,10 3 0,-14-4 0,-1 0 0,0 1 0,0-1 0,0 0 0,0 1 0,0 0 0,0-1 0,0 1 0,0 0 0,0 0 0,-1 0 0,1 0 0,-1 0 0,0 1 0,1-1 0,-1 0 0,0 1 0,0-1 0,-1 1 0,1-1 0,0 1 0,-1-1 0,1 1 0,-1-1 0,0 5 0,0 2 0,-1-1 0,0 0 0,0 0 0,-1 0 0,0 0 0,0 0 0,-1 0 0,0 0 0,0 0 0,-1-1 0,0 0 0,0 0 0,-1 0 0,0 0 0,-7 8 0,-11 9 0,-1-2 0,-42 32 0,46-38 0,-101 73 0,-42 35 0,49-21 0,-174 206 0,264-281-75,10-12-355,1 0 0,-21 33 0,22-24-6396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7:08.284"/>
    </inkml:context>
    <inkml:brush xml:id="br0">
      <inkml:brushProperty name="width" value="0.05" units="cm"/>
      <inkml:brushProperty name="height" value="0.05" units="cm"/>
    </inkml:brush>
  </inkml:definitions>
  <inkml:trace contextRef="#ctx0" brushRef="#br0">1 0 24575,'12'0'0,"21"0"0,28 0 0,22 0 0,20 0 0,21 0 0,7 0 0,-6 0 0,-2 0 0,-10 0 0,-18 0 0,-20 0 0,-16 0 0,-19 0-8191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6:02:11.703"/>
    </inkml:context>
    <inkml:brush xml:id="br0">
      <inkml:brushProperty name="width" value="0.05" units="cm"/>
      <inkml:brushProperty name="height" value="0.05" units="cm"/>
    </inkml:brush>
  </inkml:definitions>
  <inkml:trace contextRef="#ctx0" brushRef="#br0">1 854 24575,'6'0'0,"7"0"0,26 0 0,28-11 0,33-16 0,11-15 0,4-24 0,-1-17 0,11-13 0,-5-13 0,-11 0 0,-24 7 0,-21 15 0,-21 16 0,-18 21-8191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6:02:13.582"/>
    </inkml:context>
    <inkml:brush xml:id="br0">
      <inkml:brushProperty name="width" value="0.05" units="cm"/>
      <inkml:brushProperty name="height" value="0.05" units="cm"/>
    </inkml:brush>
  </inkml:definitions>
  <inkml:trace contextRef="#ctx0" brushRef="#br0">4 312 24575,'-2'43'0,"1"-29"0,0-1 0,1 0 0,1 1 0,0-1 0,0 0 0,7 25 0,-7-35 0,0-1 0,0 1 0,1 0 0,-1-1 0,1 1 0,-1-1 0,1 0 0,0 0 0,0 1 0,0-1 0,0 0 0,0-1 0,1 1 0,-1 0 0,0-1 0,1 1 0,0-1 0,4 2 0,-1-1 0,-1-1 0,0 0 0,1 0 0,-1 0 0,1-1 0,0 0 0,-1 0 0,1-1 0,7-1 0,0 0 0,0-2 0,-1 1 0,1-2 0,-1 0 0,0 0 0,0-1 0,19-13 0,-9 0 0,-2-1 0,-1 0 0,0-1 0,-2-1 0,29-46 0,-2 2 0,-18 31-115,-8 12-135,0-1 0,-2-1 0,-1-1 0,18-40 0,-22 34-6576</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6:02:16.050"/>
    </inkml:context>
    <inkml:brush xml:id="br0">
      <inkml:brushProperty name="width" value="0.05" units="cm"/>
      <inkml:brushProperty name="height" value="0.05" units="cm"/>
    </inkml:brush>
  </inkml:definitions>
  <inkml:trace contextRef="#ctx0" brushRef="#br0">0 70 24575,'164'1'0,"464"-21"0,199-31-1365,-791 52-5461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6:02:18.391"/>
    </inkml:context>
    <inkml:brush xml:id="br0">
      <inkml:brushProperty name="width" value="0.05" units="cm"/>
      <inkml:brushProperty name="height" value="0.05" units="cm"/>
    </inkml:brush>
  </inkml:definitions>
  <inkml:trace contextRef="#ctx0" brushRef="#br0">1 70 24575,'2086'0'0,"-2030"-2"0,1-4 0,86-19 0,47-6 0,128 26-1315,-316 5 1265,30 0-6776</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6:02:21.220"/>
    </inkml:context>
    <inkml:brush xml:id="br0">
      <inkml:brushProperty name="width" value="0.05" units="cm"/>
      <inkml:brushProperty name="height" value="0.05" units="cm"/>
    </inkml:brush>
  </inkml:definitions>
  <inkml:trace contextRef="#ctx0" brushRef="#br0">1 140 24575,'204'2'0,"227"-5"0,-313-8 0,151-35 0,-30 4 0,294 2 50,3 40-327,-270 2-861,-220-2-5688</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6:02:22.672"/>
    </inkml:context>
    <inkml:brush xml:id="br0">
      <inkml:brushProperty name="width" value="0.05" units="cm"/>
      <inkml:brushProperty name="height" value="0.05" units="cm"/>
    </inkml:brush>
  </inkml:definitions>
  <inkml:trace contextRef="#ctx0" brushRef="#br0">1 0 24575,'11'0'0,"28"0"0,36 0 0,29 0 0,31 0 0,17 6 0,5 1 0,-12 1 0,-19-2 0,-25-2 0,-24-1 0,-25-2-8191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7:20.497"/>
    </inkml:context>
    <inkml:brush xml:id="br0">
      <inkml:brushProperty name="width" value="0.05" units="cm"/>
      <inkml:brushProperty name="height" value="0.05" units="cm"/>
    </inkml:brush>
  </inkml:definitions>
  <inkml:trace contextRef="#ctx0" brushRef="#br0">1 1 24575,'2'1'0,"1"-1"0,-1 1 0,1 1 0,-1-1 0,1 0 0,-1 1 0,0-1 0,0 1 0,0 0 0,0-1 0,0 1 0,0 0 0,0 0 0,0 1 0,1 2 0,8 7 0,6 3 0,-1 1 0,0 1 0,-1 1 0,-1 0 0,18 29 0,-29-41 0,0-1 0,1 0 0,-1 0 0,1-1 0,0 1 0,1-1 0,-1 0 0,1 0 0,0 0 0,0 0 0,0-1 0,0 0 0,1 0 0,-1-1 0,1 1 0,0-1 0,0 0 0,0-1 0,6 2 0,11 0 0,0-1 0,1-2 0,41-3 0,-15 1 0,2 1 0,-8 1 0,-1-2 0,72-11 0,116-39 0,389-66 0,-133 88 19,1 33-77,-135 1-1268,-315-4-5500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7:22.421"/>
    </inkml:context>
    <inkml:brush xml:id="br0">
      <inkml:brushProperty name="width" value="0.05" units="cm"/>
      <inkml:brushProperty name="height" value="0.05" units="cm"/>
    </inkml:brush>
  </inkml:definitions>
  <inkml:trace contextRef="#ctx0" brushRef="#br0">1 1 24575,'0'429'0,"-1"-420"0,1 1 0,1-1 0,0 0 0,0 1 0,1-1 0,3 12 0,-3-18 0,-1 0 0,0 0 0,1 0 0,0-1 0,0 1 0,0 0 0,0-1 0,0 1 0,0-1 0,0 0 0,1 0 0,-1 0 0,1 0 0,0 0 0,-1-1 0,1 1 0,0-1 0,0 1 0,0-1 0,0 0 0,0 0 0,5 0 0,19 3 0,0-2 0,0-1 0,1-1 0,36-5 0,21 1 0,22 3 0,132-6 0,-200 4 0,0-2 0,-1-2 0,0-2 0,41-14 0,8-11 0,-31 12 0,1 1 0,93-19 0,205-18 0,-112 44 0,-10 2 0,3-8-1365,-195 18-5461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7:27.069"/>
    </inkml:context>
    <inkml:brush xml:id="br0">
      <inkml:brushProperty name="width" value="0.05" units="cm"/>
      <inkml:brushProperty name="height" value="0.05" units="cm"/>
    </inkml:brush>
  </inkml:definitions>
  <inkml:trace contextRef="#ctx0" brushRef="#br0">0 507 24575,'1'9'0,"0"0"0,0 0 0,1 0 0,0-1 0,1 1 0,3 9 0,5 15 0,3 33 0,11 121 0,-19-132 0,-6-51 0,0-1 0,1 1 0,0-1 0,-1 0 0,1 1 0,0-1 0,1 0 0,-1 0 0,1 0 0,-1 0 0,1 0 0,0 0 0,0 0 0,0 0 0,0-1 0,1 1 0,-1-1 0,3 3 0,-1-3 0,0 0 0,0 0 0,1 0 0,-1 0 0,0-1 0,1 1 0,-1-1 0,1 0 0,-1 0 0,1-1 0,8 0 0,6-1 0,-1-1 0,1-1 0,-1 0 0,0-2 0,25-9 0,17-12 0,-2-2 0,0-2 0,84-61 0,-85 53 0,710-436 0,-380 224-1365,-343 220-5461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6:20.338"/>
    </inkml:context>
    <inkml:brush xml:id="br0">
      <inkml:brushProperty name="width" value="0.05" units="cm"/>
      <inkml:brushProperty name="height" value="0.05" units="cm"/>
    </inkml:brush>
  </inkml:definitions>
  <inkml:trace contextRef="#ctx0" brushRef="#br0">1 1 24575,'887'41'0,"-691"-15"0,567 46 0,-102-72 0,-284-1 0,-364 0-341,0 2 0,0-1-1,22 6 1,-13 1-6485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7:34.057"/>
    </inkml:context>
    <inkml:brush xml:id="br0">
      <inkml:brushProperty name="width" value="0.05" units="cm"/>
      <inkml:brushProperty name="height" value="0.05" units="cm"/>
    </inkml:brush>
  </inkml:definitions>
  <inkml:trace contextRef="#ctx0" brushRef="#br0">1 956 24575,'58'49'0,"4"5"0,-57-48 0,1 0 0,-1 0 0,-1 1 0,1-1 0,-1 1 0,0 1 0,-1-1 0,4 10 0,-4-9 0,0 0 0,0 0 0,1 0 0,0 0 0,0-1 0,1 1 0,8 9 0,-11-15 0,-1 0 0,1 0 0,0 0 0,0-1 0,1 1 0,-1-1 0,0 1 0,1-1 0,-1 0 0,0 0 0,1 0 0,-1 0 0,1 0 0,0-1 0,-1 1 0,1-1 0,0 1 0,-1-1 0,1 0 0,0 0 0,-1 0 0,1-1 0,0 1 0,-1-1 0,1 1 0,-1-1 0,1 0 0,-1 0 0,4-2 0,6-4 0,1-1 0,-2-1 0,1 0 0,-1 0 0,-1-2 0,0 1 0,0-1 0,9-14 0,-9 13 0,199-277 0,-108 142 0,20-29 0,184-239 0,-264 369-1365,-8 15-5461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7:36.498"/>
    </inkml:context>
    <inkml:brush xml:id="br0">
      <inkml:brushProperty name="width" value="0.05" units="cm"/>
      <inkml:brushProperty name="height" value="0.05" units="cm"/>
    </inkml:brush>
  </inkml:definitions>
  <inkml:trace contextRef="#ctx0" brushRef="#br0">1 560 24575,'1'8'0,"2"0"0,-1 0 0,1 0 0,0-1 0,0 1 0,1-1 0,0 0 0,1 0 0,-1 0 0,1 0 0,1-1 0,9 10 0,-9-12 0,0 1 0,1-1 0,-1 0 0,1-1 0,0 0 0,0 0 0,0 0 0,1-1 0,-1 0 0,0-1 0,1 1 0,11-1 0,6 1 0,0-2 0,38-5 0,-50 3 0,0 0 0,0-2 0,0 1 0,0-2 0,-1 0 0,0 0 0,21-13 0,78-61 0,-71 48 0,10-10 0,57-61 0,-28 25 0,-70 69 0,1 0 0,0 1 0,0 0 0,1 0 0,-1 1 0,21-8 0,-1 4 0,41-9 0,-60 16 0,6-2 0,-1-2 0,0 0 0,0 0 0,-1-1 0,0-1 0,0-1 0,18-15 0,2-1 0,-3 2-306,44-44-1,-64 56-445,16-15-6074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7:38.217"/>
    </inkml:context>
    <inkml:brush xml:id="br0">
      <inkml:brushProperty name="width" value="0.05" units="cm"/>
      <inkml:brushProperty name="height" value="0.05" units="cm"/>
    </inkml:brush>
  </inkml:definitions>
  <inkml:trace contextRef="#ctx0" brushRef="#br0">1 38 24575,'-1'6'0,"1"0"0,1-1 0,-1 1 0,1 0 0,0-1 0,0 1 0,0-1 0,1 1 0,4 9 0,-4-12 0,0-1 0,0 1 0,0-1 0,1 1 0,-1-1 0,1 1 0,0-1 0,-1 0 0,1 0 0,0-1 0,0 1 0,0-1 0,0 1 0,1-1 0,-1 0 0,0 0 0,6 1 0,27 3 0,1-1 0,-1-2 0,0-2 0,42-4 0,12 1 0,-56 1 0,1-1 0,-1-1 0,53-14 0,95-40 0,-71 21 0,-37 20-1365,-46 14-5461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7:40.372"/>
    </inkml:context>
    <inkml:brush xml:id="br0">
      <inkml:brushProperty name="width" value="0.05" units="cm"/>
      <inkml:brushProperty name="height" value="0.05" units="cm"/>
    </inkml:brush>
  </inkml:definitions>
  <inkml:trace contextRef="#ctx0" brushRef="#br0">1 304 24575,'1'4'0,"-1"-1"0,1 1 0,1 0 0,-1 0 0,0 0 0,1-1 0,0 1 0,0-1 0,0 1 0,0-1 0,3 4 0,9 13 0,-9-7 0,0 0 0,-1 0 0,0 1 0,3 22 0,-5-21 0,1 0 0,1 0 0,6 15 0,-9-27 0,0-1 0,0 1 0,0-1 0,1 1 0,-1-1 0,1 0 0,-1 0 0,1 0 0,0 1 0,0-2 0,0 1 0,0 0 0,0 0 0,1-1 0,-1 1 0,0-1 0,1 0 0,-1 1 0,1-1 0,-1-1 0,1 1 0,0 0 0,-1 0 0,1-1 0,0 0 0,2 1 0,1-2 0,-1 1 0,0-1 0,0 0 0,0 0 0,0 0 0,0-1 0,0 0 0,0 0 0,-1 0 0,1 0 0,-1-1 0,1 0 0,5-4 0,150-143 0,-54 47 0,1 9 0,44-40 0,-136 121-455,0-1 0,19-11 0,-7 9-6371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7:44.028"/>
    </inkml:context>
    <inkml:brush xml:id="br0">
      <inkml:brushProperty name="width" value="0.05" units="cm"/>
      <inkml:brushProperty name="height" value="0.05" units="cm"/>
    </inkml:brush>
  </inkml:definitions>
  <inkml:trace contextRef="#ctx0" brushRef="#br0">1 329 24575,'11'0'0,"0"-1"0,0-1 0,13-3 0,8-1 0,192-23 0,397 2 0,-291 10 0,-16 1 0,-269 16 0,-16 1 0,56-5 0,-75 2 0,-1 1 0,1-2 0,-1 1 0,1-2 0,-1 1 0,0-1 0,-1 0 0,1-1 0,13-9 0,188-133-1365,-154 113-5461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7:45.739"/>
    </inkml:context>
    <inkml:brush xml:id="br0">
      <inkml:brushProperty name="width" value="0.05" units="cm"/>
      <inkml:brushProperty name="height" value="0.05" units="cm"/>
    </inkml:brush>
  </inkml:definitions>
  <inkml:trace contextRef="#ctx0" brushRef="#br0">0 0 24575,'26'10'0,"0"-1"0,1-1 0,0-1 0,0-2 0,50 4 0,-46-5 0,195 25 0,116 14 0,2-26 0,201-20-1365,-506 3-5461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7:47.062"/>
    </inkml:context>
    <inkml:brush xml:id="br0">
      <inkml:brushProperty name="width" value="0.05" units="cm"/>
      <inkml:brushProperty name="height" value="0.05" units="cm"/>
    </inkml:brush>
  </inkml:definitions>
  <inkml:trace contextRef="#ctx0" brushRef="#br0">1 109 24575,'6'0'0,"25"-6"0,42-8 0,38-7 0,29 0 0,15 3 0,10 5 0,-6 5 0,-19 3 0,-8 3 0,-17 2 0,-21 0 0,-20 1 0,-18 0 0,-18 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7:48.424"/>
    </inkml:context>
    <inkml:brush xml:id="br0">
      <inkml:brushProperty name="width" value="0.05" units="cm"/>
      <inkml:brushProperty name="height" value="0.05" units="cm"/>
    </inkml:brush>
  </inkml:definitions>
  <inkml:trace contextRef="#ctx0" brushRef="#br0">1 1 24575,'17'0'0,"29"0"0,25 0 0,17 0 0,12 0 0,11 0 0,5 0 0,24 0 0,16 0 0,12 0 0,-5 6 0,-20 2 0,-15 0 0,-25-2 0,-23-2 0,-20-1 0,-20-2-8191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7:52.407"/>
    </inkml:context>
    <inkml:brush xml:id="br0">
      <inkml:brushProperty name="width" value="0.05" units="cm"/>
      <inkml:brushProperty name="height" value="0.05" units="cm"/>
    </inkml:brush>
  </inkml:definitions>
  <inkml:trace contextRef="#ctx0" brushRef="#br0">0 0 24575,'723'0'-1365,"-676"0"-5461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7:54.383"/>
    </inkml:context>
    <inkml:brush xml:id="br0">
      <inkml:brushProperty name="width" value="0.05" units="cm"/>
      <inkml:brushProperty name="height" value="0.05" units="cm"/>
    </inkml:brush>
  </inkml:definitions>
  <inkml:trace contextRef="#ctx0" brushRef="#br0">0 0 24575,'1512'0'-1365,"-1483"0"-5461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6:22.716"/>
    </inkml:context>
    <inkml:brush xml:id="br0">
      <inkml:brushProperty name="width" value="0.05" units="cm"/>
      <inkml:brushProperty name="height" value="0.05" units="cm"/>
    </inkml:brush>
  </inkml:definitions>
  <inkml:trace contextRef="#ctx0" brushRef="#br0">0 2 24575,'122'-1'0,"135"3"0,-116 13 0,38 3 0,528-15 0,-366-6 0,105 3-1365,-412 0-5461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7:57.747"/>
    </inkml:context>
    <inkml:brush xml:id="br0">
      <inkml:brushProperty name="width" value="0.05" units="cm"/>
      <inkml:brushProperty name="height" value="0.05" units="cm"/>
    </inkml:brush>
  </inkml:definitions>
  <inkml:trace contextRef="#ctx0" brushRef="#br0">0 138 24575,'63'0'0,"103"1"0,166-22 0,-86 10 0,-73 7 0,-152 1 0,-1-1 0,0 0 0,0-2 0,21-8 0,45-11 0,2 7-682,155-10-1,-201 27-6143</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8:00.248"/>
    </inkml:context>
    <inkml:brush xml:id="br0">
      <inkml:brushProperty name="width" value="0.05" units="cm"/>
      <inkml:brushProperty name="height" value="0.05" units="cm"/>
    </inkml:brush>
  </inkml:definitions>
  <inkml:trace contextRef="#ctx0" brushRef="#br0">0 0 24575,'6'4'0,"-1"-1"0,1 0 0,0 0 0,0-1 0,0 0 0,0 0 0,0 0 0,1-1 0,-1 1 0,1-2 0,-1 1 0,12-1 0,1 2 0,512 8 0,-318-13 0,31 3-1365,-212 0-5461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8:08.939"/>
    </inkml:context>
    <inkml:brush xml:id="br0">
      <inkml:brushProperty name="width" value="0.05" units="cm"/>
      <inkml:brushProperty name="height" value="0.05" units="cm"/>
    </inkml:brush>
  </inkml:definitions>
  <inkml:trace contextRef="#ctx0" brushRef="#br0">759 1617 24575,'0'-1617'0,"3"1638"0,1 1 0,1-1 0,0-1 0,2 1 0,0-1 0,14 26 0,-4-5 0,12 20 0,3-1 0,3-2 0,51 67 0,35 59 0,-95-136 0,32 82 0,-40-93 0,1-1 0,2-1 0,1-1 0,2-1 0,29 31 0,-15-18 0,34 43 0,64 85 0,-130-165 0,0 0 0,-1 1 0,0-1 0,0 1 0,-1 0 0,-1 1 0,4 13 0,-6-21 0,-1 0 0,1 0 0,-1 0 0,1 0 0,-1 0 0,0 0 0,0 0 0,-1 0 0,1 0 0,-1 0 0,1 0 0,-1 0 0,0 0 0,0 0 0,0 0 0,0 0 0,-1 0 0,1-1 0,-1 1 0,0 0 0,0-1 0,0 0 0,0 1 0,0-1 0,0 0 0,-1 0 0,1 0 0,-1 0 0,-3 1 0,-2 1 0,0-1 0,-1 0 0,1-1 0,-1 0 0,1 0 0,-1 0 0,0-2 0,0 1 0,0-1 0,1 0 0,-1-1 0,0 0 0,0 0 0,1-1 0,-1 0 0,1 0 0,-1-1 0,1 0 0,-12-7 0,-12-7 0,2-1 0,0-2 0,-39-32 0,-297-219 0,291 223 0,-1 4 0,-2 4 0,-97-36 0,128 59 0,1-2 0,1-2 0,-80-50 0,106 58 0,-1 0 0,-1 1 0,0 1 0,0 1 0,-1 1 0,0 2 0,-44-11 0,39 10 0,19 1 0,8 6 0,0 0 0,1 1 0,-1-1 0,0 1 0,1-1 0,-1 1 0,0-1 0,1 1 0,-1-1 0,0 1 0,1-1 0,-1 1 0,1-1 0,-1 1 0,1 0 0,-1-1 0,1 1 0,-1 0 0,1-1 0,0 1 0,-1 0 0,2-1 0,14-5 0,1 1 0,0 1 0,1 0 0,-1 1 0,1 1 0,28-1 0,-15 1 0,391-7 0,15-2 0,170-32 0,-563 40 0,-3-2 0,77 3 0,-113 2 0,0 1 0,0 0 0,0-1 0,0 2 0,-1-1 0,1 1 0,0-1 0,7 5 0,-11-5 0,0 0 0,0-1 0,0 1 0,0 0 0,0 0 0,0 0 0,0 0 0,0 0 0,-1 0 0,1 0 0,0 0 0,-1 1 0,1-1 0,-1 0 0,1 0 0,-1 0 0,1 1 0,-1-1 0,0 0 0,0 0 0,0 1 0,0-1 0,0 0 0,0 1 0,0-1 0,0 0 0,0 1 0,0-1 0,-1 0 0,1 0 0,-1 0 0,1 1 0,-1-1 0,1 0 0,-1 0 0,1 0 0,-2 1 0,-3 7 0,0-1 0,-1-1 0,0 1 0,-1-1 0,1 0 0,-14 10 0,-52 34 0,47-35 0,-30 26 0,-55 70 0,72-71 0,22-25 0,-1-1 0,-1-1 0,-33 19 0,-12 10 0,29-17 0,-31 32 0,54-47 0,0 0 0,1 1 0,1 1 0,0 0 0,1 0 0,-9 19 0,4-6 0,-1 0 0,-1-1 0,-2 0 0,0-2 0,-2 0 0,0-1 0,-25 22 0,5-4 0,20-20 0,-38 32 0,49-46 0,0-1 0,0 0 0,0 0 0,-1-1 0,0 0 0,0 0 0,0-1 0,0 0 0,-10 1 0,-61 4 0,67-9 0,1 2 0,-1-1 0,1 2 0,0 0 0,-1 0 0,1 1 0,0 0 0,0 1 0,1 1 0,-18 9 0,11-4 0,0 0 0,-1-2 0,0 0 0,0-1 0,-1 0 0,-26 3 0,66-12 0,22-9 0,-36 8-72,0 1 1,0-1-1,0-1 0,0 1 0,-1-1 0,0 0 0,1 0 0,-1-1 1,-1 1-1,1-1 0,-1 0 0,0 0 0,0-1 0,0 1 0,-1-1 1,1 0-1,-1 0 0,2-8 0,1-10-6754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10:00.275"/>
    </inkml:context>
    <inkml:brush xml:id="br0">
      <inkml:brushProperty name="width" value="0.05" units="cm"/>
      <inkml:brushProperty name="height" value="0.05" units="cm"/>
    </inkml:brush>
  </inkml:definitions>
  <inkml:trace contextRef="#ctx0" brushRef="#br0">0 277 24575,'1'6'0,"0"1"0,0-1 0,1 1 0,0-1 0,0 0 0,0 0 0,1 0 0,6 10 0,3 8 0,1 5 0,-1 1 0,-1 0 0,-2 1 0,0 0 0,-3 1 0,-1-1 0,2 46 0,-7-69 0,0-1 0,1 1 0,0-1 0,0 1 0,0-1 0,5 15 0,-5-20 0,0 0 0,1-1 0,-1 1 0,0 0 0,0 0 0,1 0 0,-1-1 0,1 1 0,0-1 0,-1 1 0,1-1 0,0 0 0,0 1 0,0-1 0,0 0 0,0 0 0,0 0 0,0-1 0,0 1 0,0 0 0,0-1 0,0 1 0,1-1 0,-1 0 0,0 0 0,0 0 0,1 0 0,2-1 0,13-1 0,0-2 0,-1 0 0,1-1 0,-1 0 0,0-2 0,26-14 0,-17 9 0,704-333-308,-513 241-3,260-111 311,-437 197-1262,-12 7-5048</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10:02.214"/>
    </inkml:context>
    <inkml:brush xml:id="br0">
      <inkml:brushProperty name="width" value="0.05" units="cm"/>
      <inkml:brushProperty name="height" value="0.05" units="cm"/>
    </inkml:brush>
  </inkml:definitions>
  <inkml:trace contextRef="#ctx0" brushRef="#br0">0 867 24575,'0'10'0,"5"119"0,-4-113 0,1-1 0,1 1 0,1 0 0,0-1 0,12 28 0,-13-39 0,-1 1 0,1-1 0,1 0 0,-1 0 0,0-1 0,1 1 0,0-1 0,0 1 0,0-1 0,0 0 0,0-1 0,1 1 0,-1-1 0,1 0 0,0 0 0,-1 0 0,1-1 0,0 1 0,0-1 0,0 0 0,6 0 0,-3 0 0,-1-1 0,1 0 0,-1 0 0,1 0 0,0-1 0,-1 0 0,1-1 0,-1 0 0,0 0 0,1 0 0,-1-1 0,0 0 0,12-8 0,26-24 0,-2-3 0,-2-1 0,48-59 0,-11 14 0,258-259 0,21 24 0,-301 272-95,-20 16-223,1 2 1,1 1-1,51-27 1,-57 40-6509</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10:04.074"/>
    </inkml:context>
    <inkml:brush xml:id="br0">
      <inkml:brushProperty name="width" value="0.05" units="cm"/>
      <inkml:brushProperty name="height" value="0.05" units="cm"/>
    </inkml:brush>
  </inkml:definitions>
  <inkml:trace contextRef="#ctx0" brushRef="#br0">2 161 24575,'-1'99'0,"3"111"0,-2-205 0,1 0 0,-1 0 0,1 0 0,0-1 0,0 1 0,1 0 0,-1-1 0,1 1 0,0-1 0,0 0 0,1 0 0,-1 1 0,1-1 0,0-1 0,0 1 0,0 0 0,1-1 0,5 5 0,-3-4 0,0-1 0,-1-1 0,1 1 0,0-1 0,1 0 0,-1 0 0,0-1 0,0 0 0,1 0 0,-1 0 0,1-1 0,-1 0 0,9-1 0,-7 0 0,-1 0 0,0 0 0,1-1 0,-1 0 0,0 0 0,0-1 0,0 0 0,0 0 0,0-1 0,-1 0 0,0 0 0,11-10 0,4-5 0,-2 0 0,22-29 0,11-11 0,56-52 0,131-120 0,-205 205-1365,-3 7-5461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10:06.127"/>
    </inkml:context>
    <inkml:brush xml:id="br0">
      <inkml:brushProperty name="width" value="0.05" units="cm"/>
      <inkml:brushProperty name="height" value="0.05" units="cm"/>
    </inkml:brush>
  </inkml:definitions>
  <inkml:trace contextRef="#ctx0" brushRef="#br0">1 132 24575,'0'6'0,"0"8"0,0 7 0,0 6 0,0 4 0,11-9 0,17-19 0,14-18 0,6-4 0,7-6 0,11-5 0,6-2 0,-9-2 0,-9-1 0,-8 5 0,-7 8 0,-9 8-8191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10:09.632"/>
    </inkml:context>
    <inkml:brush xml:id="br0">
      <inkml:brushProperty name="width" value="0.05" units="cm"/>
      <inkml:brushProperty name="height" value="0.05" units="cm"/>
    </inkml:brush>
  </inkml:definitions>
  <inkml:trace contextRef="#ctx0" brushRef="#br0">0 309 24575,'0'282'0,"0"-294"0,1-1 0,0 1 0,1-1 0,0 1 0,1 0 0,0 0 0,1 0 0,1 0 0,0 0 0,0 1 0,1 0 0,0 0 0,1 0 0,0 1 0,1 0 0,0 1 0,1 0 0,0 0 0,0 0 0,13-8 0,-8 7 0,20-15 0,-2 0 0,0-3 0,51-57 0,-37 37-12,-37 40-138,0 0 0,-1-1-1,0 0 1,0-1-1,-1 0 1,0 0 0,0 0-1,8-22 1,-8 8-6676</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10:16.607"/>
    </inkml:context>
    <inkml:brush xml:id="br0">
      <inkml:brushProperty name="width" value="0.05" units="cm"/>
      <inkml:brushProperty name="height" value="0.05" units="cm"/>
    </inkml:brush>
  </inkml:definitions>
  <inkml:trace contextRef="#ctx0" brushRef="#br0">0 1 24575,'1705'0'-1365,"-1670"0"-5461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10:19.257"/>
    </inkml:context>
    <inkml:brush xml:id="br0">
      <inkml:brushProperty name="width" value="0.05" units="cm"/>
      <inkml:brushProperty name="height" value="0.05" units="cm"/>
    </inkml:brush>
  </inkml:definitions>
  <inkml:trace contextRef="#ctx0" brushRef="#br0">0 63 24575,'1260'0'0,"-1216"-3"0,-1-1 0,45-11 0,-9 2 0,22-9-1365,-72 16-5461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6:24.740"/>
    </inkml:context>
    <inkml:brush xml:id="br0">
      <inkml:brushProperty name="width" value="0.05" units="cm"/>
      <inkml:brushProperty name="height" value="0.05" units="cm"/>
    </inkml:brush>
  </inkml:definitions>
  <inkml:trace contextRef="#ctx0" brushRef="#br0">0 488 24575,'418'-36'0,"-37"1"0,199 34 0,-262 3 0,-267-5 0,0-3 0,-1-1 0,0-3 0,53-18 0,14-2 0,-41 12 0,259-47 0,-153 28 0,-69 12 0,184-41 0,114-21 0,45 52 0,3 37 0,-154 1 0,1244-3-1365,-1509 0-5461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10:28.208"/>
    </inkml:context>
    <inkml:brush xml:id="br0">
      <inkml:brushProperty name="width" value="0.05" units="cm"/>
      <inkml:brushProperty name="height" value="0.05" units="cm"/>
    </inkml:brush>
  </inkml:definitions>
  <inkml:trace contextRef="#ctx0" brushRef="#br0">435 554 24575,'0'-554'0,"1"568"0,0 0 0,1 0 0,1 0 0,0-1 0,0 1 0,11 24 0,44 77 0,-35-73 0,-4-10 0,42 53 0,-16-25 0,-25-34 0,1-1 0,35 33 0,-55-58 0,0 1 0,0 0 0,0 0 0,0 0 0,0 0 0,0 0 0,0 0 0,0 0 0,0 0 0,-1 1 0,1-1 0,0 0 0,-1 0 0,1 1 0,-1-1 0,1 3 0,-1-4 0,-1 0 0,1 1 0,0-1 0,-1 1 0,1-1 0,0 0 0,-1 1 0,1-1 0,0 0 0,-1 1 0,1-1 0,-1 0 0,1 0 0,-1 1 0,1-1 0,-1 0 0,1 0 0,-1 0 0,1 0 0,0 0 0,-1 0 0,0 0 0,1 0 0,-1 0 0,1 0 0,-1 0 0,1 0 0,-1 0 0,-47-9 0,-114-26 0,-13-5 0,105 25 0,42 9 0,-43-13 0,-43-18 0,102 33 0,0 1 0,0 1 0,0-1 0,0 2 0,0 0 0,-14 0 0,35-1 0,0-1 0,0-1 0,0 0 0,0 0 0,-1 0 0,1-1 0,8-7 0,33-18 0,91-21 0,-57 23 0,-65 22 0,0 2 0,0 0 0,0 1 0,32-1 0,-35 4 0,1-1 0,0-1 0,-1-1 0,0 0 0,1-1 0,25-10 0,15-10 0,-37 17 0,-1-1 0,0-1 0,29-18 0,-38 19 0,-6 5 0,-1 1 0,0-1 0,1 0 0,0 1 0,-1 0 0,1-1 0,0 2 0,0-1 0,0 0 0,1 1 0,-1 0 0,0 0 0,0 0 0,9 0 0,-12 1 0,0 0 0,-1 0 0,1 1 0,-1-1 0,1 1 0,-1-1 0,1 0 0,-1 1 0,1-1 0,-1 1 0,1 0 0,-1-1 0,1 1 0,-1-1 0,0 1 0,1-1 0,-1 1 0,0 0 0,0-1 0,1 1 0,-1 0 0,0-1 0,0 1 0,0 0 0,0 0 0,0-1 0,0 1 0,0 0 0,0-1 0,0 1 0,0 0 0,0-1 0,-1 1 0,1 0 0,-1 0 0,-8 29 0,8-27 0,-2 6 0,-1 0 0,0-1 0,0 1 0,-1-1 0,0 0 0,0-1 0,-1 1 0,0-1 0,0 0 0,-1-1 0,0 1 0,0-1 0,0-1 0,-1 1 0,-15 7 0,0 0 0,2 1 0,-40 32 0,51-37 0,0 1 0,1 0 0,0 1 0,0 0 0,1 0 0,1 1 0,-8 15 0,7-11 0,-1-1 0,-17 22 0,-6 8 0,-71 112 0,100-152 0,0 0 0,-1 0 0,0 0 0,0 0 0,-6 5 0,9-10 0,1 1 0,-1-1 0,1 1 0,-1-1 0,0 1 0,1-1 0,-1 0 0,0 0 0,1 1 0,-1-1 0,0 0 0,0 0 0,1 0 0,-1 1 0,0-1 0,0 0 0,1 0 0,-1 0 0,0 0 0,-1-1 0,1 1 0,0-1 0,0 0 0,1 1 0,-1-1 0,0 0 0,0 1 0,1-1 0,-1 0 0,0 0 0,1 0 0,-1 0 0,1 0 0,-1 0 0,1 0 0,-1 0 0,1 0 0,0 0 0,0 0 0,-1-1 0,-2-17-229,1 1 0,0-1 0,1-26 0,1 39-220,1-30-6377</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10:36.358"/>
    </inkml:context>
    <inkml:brush xml:id="br0">
      <inkml:brushProperty name="width" value="0.05" units="cm"/>
      <inkml:brushProperty name="height" value="0.05" units="cm"/>
    </inkml:brush>
  </inkml:definitions>
  <inkml:trace contextRef="#ctx0" brushRef="#br0">2 271 24575,'-2'75'0,"5"88"0,-3-160 0,1 1 0,0 0 0,0-1 0,0 1 0,0 0 0,0-1 0,1 1 0,0-1 0,0 0 0,0 0 0,0 1 0,0-1 0,1-1 0,-1 1 0,1 0 0,0-1 0,0 1 0,0-1 0,0 0 0,0 0 0,0 0 0,1 0 0,-1 0 0,1-1 0,-1 0 0,1 0 0,-1 0 0,1 0 0,0 0 0,7 0 0,-2 0 0,0-1 0,-1 1 0,1-2 0,0 1 0,0-1 0,0 0 0,-1-1 0,1 0 0,-1-1 0,1 1 0,-1-2 0,14-6 0,-6-2 0,0-1 0,-1 0 0,0-2 0,-1 1 0,12-18 0,7-5 0,5-4 0,2 1 0,2 2 0,60-42 0,45-36 0,-123 95-682,37-41-1,-36 35-6143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10:38.939"/>
    </inkml:context>
    <inkml:brush xml:id="br0">
      <inkml:brushProperty name="width" value="0.05" units="cm"/>
      <inkml:brushProperty name="height" value="0.05" units="cm"/>
    </inkml:brush>
  </inkml:definitions>
  <inkml:trace contextRef="#ctx0" brushRef="#br0">0 152 24575,'0'342'0,"0"-337"0,3 34 0,-3-38 0,0-1 0,1 1 0,-1-1 0,0 1 0,0-1 0,0 1 0,1-1 0,-1 1 0,0-1 0,0 1 0,1-1 0,-1 1 0,1-1 0,-1 1 0,0-1 0,1 0 0,-1 1 0,1-1 0,-1 0 0,1 1 0,-1-1 0,2 0 0,-2 0 0,1 0 0,0 0 0,0 0 0,0 0 0,0 0 0,0-1 0,0 1 0,0 0 0,-1-1 0,1 1 0,0-1 0,0 1 0,0-1 0,-1 1 0,1-1 0,0 0 0,-1 1 0,1-1 0,0 0 0,22-24 0,21-30 0,-28 32 0,2 1 0,32-31 0,-45 49 0,41-37 0,2 2 0,88-55 0,-6 9 129,-13 8-1623,-77 55-5332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10:42.884"/>
    </inkml:context>
    <inkml:brush xml:id="br0">
      <inkml:brushProperty name="width" value="0.05" units="cm"/>
      <inkml:brushProperty name="height" value="0.05" units="cm"/>
    </inkml:brush>
  </inkml:definitions>
  <inkml:trace contextRef="#ctx0" brushRef="#br0">2 1 24575,'-2'124'0,"5"137"0,-3-259 0,0 1 0,0-1 0,0 0 0,1 0 0,-1 0 0,1 0 0,-1 0 0,1 0 0,0 0 0,0 0 0,-1 0 0,2 0 0,-1 0 0,0 0 0,0 0 0,1-1 0,-1 1 0,1 0 0,-1-1 0,1 0 0,-1 1 0,1-1 0,3 2 0,-1-2 0,0 1 0,-1-2 0,1 1 0,0 0 0,-1-1 0,1 0 0,0 0 0,0 0 0,-1 0 0,1-1 0,0 1 0,6-3 0,7-2 0,1-1 0,-1-2 0,0 1 0,22-15 0,2-3-1365,-6 3-5461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10:46.148"/>
    </inkml:context>
    <inkml:brush xml:id="br0">
      <inkml:brushProperty name="width" value="0.05" units="cm"/>
      <inkml:brushProperty name="height" value="0.05" units="cm"/>
    </inkml:brush>
  </inkml:definitions>
  <inkml:trace contextRef="#ctx0" brushRef="#br0">1 0 24575,'0'585'0,"0"-576"0,2 28 0,-2-36 0,1 0 0,-1 0 0,0 0 0,1 0 0,-1 0 0,0-1 0,1 1 0,-1 0 0,1 0 0,-1 0 0,1 0 0,0 0 0,-1-1 0,1 1 0,0 0 0,0-1 0,0 1 0,-1-1 0,1 1 0,0 0 0,0-1 0,0 0 0,0 1 0,0-1 0,0 0 0,0 1 0,0-1 0,0 0 0,0 0 0,0 0 0,2 0 0,5-1 0,0 0 0,0 0 0,0-1 0,1 0 0,-2-1 0,1 0 0,0 0 0,-1-1 0,1 0 0,8-6 0,6-6 0,38-33 0,-13 6-227,-2-2-1,-1-2 1,-3-1-1,-3-3 1,36-59-1,-55 75-6598</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10:50.560"/>
    </inkml:context>
    <inkml:brush xml:id="br0">
      <inkml:brushProperty name="width" value="0.05" units="cm"/>
      <inkml:brushProperty name="height" value="0.05" units="cm"/>
    </inkml:brush>
  </inkml:definitions>
  <inkml:trace contextRef="#ctx0" brushRef="#br0">0 500 24575,'2'36'0,"1"0"0,2 0 0,16 62 0,-11-53 0,11 44 0,37 184 0,-48-211 0,-3 2 0,-2 89 0,-5-150 0,0-1 0,0 0 0,0 0 0,0 0 0,0 1 0,0-1 0,1 0 0,-1 0 0,1 0 0,-1 1 0,1-1 0,0 0 0,2 3 0,-3-5 0,1 1 0,-1 0 0,1-1 0,0 1 0,-1-1 0,1 0 0,0 1 0,0-1 0,-1 0 0,1 1 0,0-1 0,0 0 0,-1 0 0,1 0 0,0 1 0,0-1 0,-1 0 0,2 0 0,26-8 0,-5-4 0,-1-2 0,32-25 0,499-410-1031,-183 144 731,243-206 300,-598 498-98,-6 3-33,2 1 1,-1 0-1,1 0 0,1 1 0,-1 1 1,1 0-1,21-9 0,-9 10-5585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10:54.955"/>
    </inkml:context>
    <inkml:brush xml:id="br0">
      <inkml:brushProperty name="width" value="0.05" units="cm"/>
      <inkml:brushProperty name="height" value="0.05" units="cm"/>
    </inkml:brush>
  </inkml:definitions>
  <inkml:trace contextRef="#ctx0" brushRef="#br0">0 965 24575,'145'1'0,"144"-2"0,-195-3 0,99-19 0,-168 19 0,452-64 0,-140 20 0,17-1 0,-320 46 0,133-10 0,254-55 0,666-133 0,-637 100 0,-214 41 0,57-4 0,2 13 0,308-12 0,-388 52 0,340-22 0,-234-12 0,28-2 0,387 38 0,-414 13 0,-117-4-1365,-171 0-5461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10:56.388"/>
    </inkml:context>
    <inkml:brush xml:id="br0">
      <inkml:brushProperty name="width" value="0.05" units="cm"/>
      <inkml:brushProperty name="height" value="0.05" units="cm"/>
    </inkml:brush>
  </inkml:definitions>
  <inkml:trace contextRef="#ctx0" brushRef="#br0">1 825 24575,'398'-27'12,"-6"-32"-110,-307 45 14,461-81-799,673-95 555,-657 122-292,648-54-60,-1000 112 680,330-23 0,-88-19 0,345-27-12,178 18 105,-222 46 1142,-714 16-8061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10:57.946"/>
    </inkml:context>
    <inkml:brush xml:id="br0">
      <inkml:brushProperty name="width" value="0.05" units="cm"/>
      <inkml:brushProperty name="height" value="0.05" units="cm"/>
    </inkml:brush>
  </inkml:definitions>
  <inkml:trace contextRef="#ctx0" brushRef="#br0">0 1277 24575,'16'0'0,"-1"-2"0,0 0 0,25-7 0,-8 2 0,209-42 0,207-45 0,-5-31 0,-61 3 0,-30 10 0,-216 66 0,666-201 0,-122 35 0,-616 190 0,132-43 0,3 8 0,214-32 0,-362 82-682,78-3-1,-97 11-6143</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11:01.708"/>
    </inkml:context>
    <inkml:brush xml:id="br0">
      <inkml:brushProperty name="width" value="0.05" units="cm"/>
      <inkml:brushProperty name="height" value="0.05" units="cm"/>
    </inkml:brush>
  </inkml:definitions>
  <inkml:trace contextRef="#ctx0" brushRef="#br0">0 1179 24575,'1'5'0,"0"0"0,0-1 0,1 1 0,0 0 0,-1-1 0,2 1 0,-1-1 0,0 0 0,1 0 0,4 5 0,2 6 0,55 101 0,40 64 0,-93-162 0,1 0 0,-2 1 0,-1 0 0,0 1 0,-1-1 0,9 40 0,-16-55 0,0 1 0,0 0 0,1-1 0,-1 1 0,1-1 0,0 1 0,0-1 0,1 0 0,-1 0 0,1 0 0,0 0 0,0 0 0,1-1 0,-1 0 0,1 1 0,7 4 0,-6-5 0,0-1 0,0 0 0,1 0 0,-1 0 0,1-1 0,-1 0 0,1 0 0,0 0 0,-1 0 0,1-1 0,0 0 0,-1-1 0,1 1 0,6-2 0,2-1 0,-1 0 0,1-2 0,-1 1 0,0-1 0,21-12 0,63-43 0,-62 37 0,58-43 0,94-86 0,-28 20 0,373-250-1615,18 31 296,-130 85 1248,-284 179-40,157-105 62,-276 180 29,0 0-1,22-9 1,-16 12-4945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6:27.543"/>
    </inkml:context>
    <inkml:brush xml:id="br0">
      <inkml:brushProperty name="width" value="0.05" units="cm"/>
      <inkml:brushProperty name="height" value="0.05" units="cm"/>
    </inkml:brush>
  </inkml:definitions>
  <inkml:trace contextRef="#ctx0" brushRef="#br0">1 1 24575,'5785'0'0,"-5132"36"0,-9 0 0,1506-39-1365,-2113 3-5461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11:09.672"/>
    </inkml:context>
    <inkml:brush xml:id="br0">
      <inkml:brushProperty name="width" value="0.05" units="cm"/>
      <inkml:brushProperty name="height" value="0.05" units="cm"/>
    </inkml:brush>
  </inkml:definitions>
  <inkml:trace contextRef="#ctx0" brushRef="#br0">1 243 24575,'1578'0'0,"-1551"-2"0,0 0 0,42-11 0,17-1 0,4-3 0,-62 10 0,42-4 0,157 10 0,10-1 0,-215-2 0,0 0 0,1-2 0,-2 0 0,1-1 0,32-16 0,-11 5 0,5 2 0,1 2 0,0 2 0,1 2 0,58-3 0,114 9 0,-31 3 0,-79-16 0,-75 10 0,57-3 0,394 9 85,-233 3-1535,-218-2-5376</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11:11.659"/>
    </inkml:context>
    <inkml:brush xml:id="br0">
      <inkml:brushProperty name="width" value="0.05" units="cm"/>
      <inkml:brushProperty name="height" value="0.05" units="cm"/>
    </inkml:brush>
  </inkml:definitions>
  <inkml:trace contextRef="#ctx0" brushRef="#br0">1 1 24575,'1894'0'-1365,"-1864"0"-5461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11:16.290"/>
    </inkml:context>
    <inkml:brush xml:id="br0">
      <inkml:brushProperty name="width" value="0.05" units="cm"/>
      <inkml:brushProperty name="height" value="0.05" units="cm"/>
    </inkml:brush>
  </inkml:definitions>
  <inkml:trace contextRef="#ctx0" brushRef="#br0">0 173 24575,'3156'0'0,"-2900"-15"0,-52 0 0,774 9 0,-543 8 0,257-2 0,-462-17 0,-3-1 0,-164 15 0,66-12 0,-70 6 0,11 0 0,312-25 0,-366 34 0,325-12 0,187-10-1365,-496 23-5461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11:22.695"/>
    </inkml:context>
    <inkml:brush xml:id="br0">
      <inkml:brushProperty name="width" value="0.05" units="cm"/>
      <inkml:brushProperty name="height" value="0.05" units="cm"/>
    </inkml:brush>
  </inkml:definitions>
  <inkml:trace contextRef="#ctx0" brushRef="#br0">0 38 24575,'285'1'0,"325"-3"0,-261-15 0,98-2 0,485 19 91,-433 1-1547,-461-1-5370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22:09.674"/>
    </inkml:context>
    <inkml:brush xml:id="br0">
      <inkml:brushProperty name="width" value="0.05" units="cm"/>
      <inkml:brushProperty name="height" value="0.05" units="cm"/>
      <inkml:brushProperty name="color" value="#FF0066"/>
    </inkml:brush>
  </inkml:definitions>
  <inkml:trace contextRef="#ctx0" brushRef="#br0">1 108 24575,'0'5'0,"5"8"0,8 1 0,7 4 0,-1 4 0,-2 4 0,11-8 0,18-12 0,12-19 0,18-17 0,7-10 0,-5-3 0,-16 0 0,-13 8 0,-15 9-8191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22:11.589"/>
    </inkml:context>
    <inkml:brush xml:id="br0">
      <inkml:brushProperty name="width" value="0.05" units="cm"/>
      <inkml:brushProperty name="height" value="0.05" units="cm"/>
      <inkml:brushProperty name="color" value="#FF0066"/>
    </inkml:brush>
  </inkml:definitions>
  <inkml:trace contextRef="#ctx0" brushRef="#br0">1 212 24575,'0'8'0,"4"97"0,-3-93 0,1 0 0,0-1 0,1 1 0,0 0 0,1-1 0,8 17 0,-9-24 0,-1 0 0,1 0 0,0-1 0,0 1 0,0-1 0,1 0 0,-1 0 0,1 0 0,0-1 0,0 1 0,0-1 0,0 0 0,0 0 0,0 0 0,0 0 0,1-1 0,-1 0 0,1 0 0,-1 0 0,6 0 0,11 1 0,0-1 0,1-1 0,23-3 0,-12 1 0,-7 0 0,0-2 0,0 0 0,-1-2 0,1-1 0,-1-1 0,-1-1 0,27-14 0,48-25 0,-1-4 0,175-126 0,-254 164 0,0 1 0,1 0 0,1 1 0,0 2 0,27-11 0,-41 18-170,-1 0-1,1 0 0,-1 0 1,0-1-1,0 0 0,-1 0 1,10-8-1,-2 0-6655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35:53.003"/>
    </inkml:context>
    <inkml:brush xml:id="br0">
      <inkml:brushProperty name="width" value="0.05" units="cm"/>
      <inkml:brushProperty name="height" value="0.05" units="cm"/>
    </inkml:brush>
  </inkml:definitions>
  <inkml:trace contextRef="#ctx0" brushRef="#br0">1 239 24575,'-1'11'0,"2"0"0,-1-1 0,1 1 0,1-1 0,0 1 0,0-1 0,1 0 0,5 14 0,-5-20 0,-1 0 0,1 0 0,0 0 0,0 0 0,0 0 0,1 0 0,-1-1 0,1 1 0,0-1 0,0 0 0,0 0 0,0-1 0,0 1 0,1-1 0,-1 0 0,1 0 0,0-1 0,-1 1 0,1-1 0,7 1 0,19 3 0,1-2 0,0-2 0,0-1 0,39-4 0,-62 3 0,0-1 0,-1-1 0,1 1 0,0-1 0,-1 0 0,0-1 0,0 0 0,0-1 0,0 1 0,12-11 0,4-6 0,36-39 0,-42 42 0,-5 4-88,23-22-231,-2-1 0,-2-1-1,42-65 1,-54 64-6507</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35:55.331"/>
    </inkml:context>
    <inkml:brush xml:id="br0">
      <inkml:brushProperty name="width" value="0.05" units="cm"/>
      <inkml:brushProperty name="height" value="0.05" units="cm"/>
    </inkml:brush>
  </inkml:definitions>
  <inkml:trace contextRef="#ctx0" brushRef="#br0">1 498 24575,'0'6'0,"1"0"0,1 0 0,-1 0 0,1 0 0,0 0 0,0 0 0,0-1 0,1 1 0,0-1 0,0 1 0,0-1 0,1 0 0,0 0 0,0-1 0,0 1 0,1-1 0,-1 0 0,1 0 0,9 6 0,-1-2 0,0 0 0,1-1 0,0 0 0,0-1 0,0 0 0,29 6 0,-35-10 0,0 0 0,0-1 0,0 0 0,1-1 0,-1 0 0,0 0 0,0-1 0,1 0 0,-1 0 0,0-1 0,0 0 0,0 0 0,0-1 0,-1 0 0,1-1 0,-1 1 0,1-1 0,-1-1 0,-1 1 0,8-8 0,3-3 0,4-5 0,33-38 0,-47 49 0,-1 0 0,0 0 0,-1-1 0,0 0 0,0 0 0,-1 0 0,0 0 0,2-13 0,40-259 0,-45 273-97,0 0-1,1 0 1,1 0-1,-1 1 1,1-1-1,1 1 1,-1 0-1,2 0 1,-1 0-1,1 0 1,0 1-1,0-1 0,13-11 1,0 0-6729</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37:46.567"/>
    </inkml:context>
    <inkml:brush xml:id="br0">
      <inkml:brushProperty name="width" value="0.05" units="cm"/>
      <inkml:brushProperty name="height" value="0.05" units="cm"/>
      <inkml:brushProperty name="color" value="#FF0066"/>
    </inkml:brush>
  </inkml:definitions>
  <inkml:trace contextRef="#ctx0" brushRef="#br0">2 542 24575,'-1'23'0,"1"1"0,2 0 0,0-1 0,2 1 0,0-1 0,2 0 0,9 26 0,2-4 0,-12-29 0,0 1 0,2-1 0,0 0 0,1-1 0,10 15 0,-15-26 0,0 0 0,1 0 0,-1-1 0,1 1 0,0-1 0,0 0 0,0 0 0,0 0 0,1 0 0,-1-1 0,1 0 0,0 0 0,-1 0 0,1 0 0,0-1 0,0 0 0,0 0 0,0 0 0,0-1 0,0 1 0,8-2 0,-8 1 0,-1 0 0,0-1 0,1 0 0,-1 0 0,0 0 0,0-1 0,0 1 0,0-1 0,0 0 0,0 0 0,0-1 0,0 1 0,-1-1 0,1 0 0,5-5 0,2-5 0,0 0 0,16-29 0,-3 6 0,41-48 0,4 3 0,117-107 0,-76 92 0,157-105 0,-59 55-1365,-171 121-5461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37:48.330"/>
    </inkml:context>
    <inkml:brush xml:id="br0">
      <inkml:brushProperty name="width" value="0.05" units="cm"/>
      <inkml:brushProperty name="height" value="0.05" units="cm"/>
      <inkml:brushProperty name="color" value="#FF0066"/>
    </inkml:brush>
  </inkml:definitions>
  <inkml:trace contextRef="#ctx0" brushRef="#br0">0 175 24575,'7'-5'0,"0"0"0,0 1 0,0 0 0,0 0 0,0 0 0,1 1 0,8-3 0,16-6 0,28-14 0,1 2 0,1 4 0,1 2 0,106-16 0,-115 30-144,93 3 0,-102 2-933,-17 0-5749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6:30.536"/>
    </inkml:context>
    <inkml:brush xml:id="br0">
      <inkml:brushProperty name="width" value="0.05" units="cm"/>
      <inkml:brushProperty name="height" value="0.05" units="cm"/>
    </inkml:brush>
  </inkml:definitions>
  <inkml:trace contextRef="#ctx0" brushRef="#br0">0 0 24575,'5270'0'0,"-5013"17"0,8 1 0,-104-19 0,-21-1 0,221 25 0,-238-12 0,218-7 0,-183-6 0,3820 2-1365,-3940 0-5461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37:49.580"/>
    </inkml:context>
    <inkml:brush xml:id="br0">
      <inkml:brushProperty name="width" value="0.05" units="cm"/>
      <inkml:brushProperty name="height" value="0.05" units="cm"/>
      <inkml:brushProperty name="color" value="#FF0066"/>
    </inkml:brush>
  </inkml:definitions>
  <inkml:trace contextRef="#ctx0" brushRef="#br0">0 177 24575,'6'0'0,"8"-6"0,18-8 0,28-6 0,15-1 0,1-3 0,-1 3 0,-2 0 0,-1 2 0,-7 5 0,-9 5 0,-9 4 0,-5 3 0,-5 2 0,-8 0-8191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37:51.291"/>
    </inkml:context>
    <inkml:brush xml:id="br0">
      <inkml:brushProperty name="width" value="0.05" units="cm"/>
      <inkml:brushProperty name="height" value="0.05" units="cm"/>
      <inkml:brushProperty name="color" value="#FF0066"/>
    </inkml:brush>
  </inkml:definitions>
  <inkml:trace contextRef="#ctx0" brushRef="#br0">0 312 24575,'6'-5'0,"7"-9"0,8-1 0,6-4 0,4-5 0,3-4 0,13 3 0,-2 0 0,-2-8 0,-3 2 0,-2 6 0,-2 8 0,5 0 0,1 4 0,-1 3 0,-1 4 0,-2 3 0,-7 2-8191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37:53.031"/>
    </inkml:context>
    <inkml:brush xml:id="br0">
      <inkml:brushProperty name="width" value="0.05" units="cm"/>
      <inkml:brushProperty name="height" value="0.05" units="cm"/>
      <inkml:brushProperty name="color" value="#FF0066"/>
    </inkml:brush>
  </inkml:definitions>
  <inkml:trace contextRef="#ctx0" brushRef="#br0">0 373 24575,'0'-6'0,"12"-7"0,15-8 0,15-6 0,11-4 0,10 3 0,4 1 0,-8-2 0,-8-6 0,4 1 0,-2 2 0,-9 0 0,-7 6 0,-3 7 0,-8 6-8191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37:55.141"/>
    </inkml:context>
    <inkml:brush xml:id="br0">
      <inkml:brushProperty name="width" value="0.05" units="cm"/>
      <inkml:brushProperty name="height" value="0.05" units="cm"/>
      <inkml:brushProperty name="color" value="#FF0066"/>
    </inkml:brush>
  </inkml:definitions>
  <inkml:trace contextRef="#ctx0" brushRef="#br0">0 0 24575,'6'0'0,"7"0"0,8 0 0,0 0-8191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37:57.032"/>
    </inkml:context>
    <inkml:brush xml:id="br0">
      <inkml:brushProperty name="width" value="0.05" units="cm"/>
      <inkml:brushProperty name="height" value="0.05" units="cm"/>
      <inkml:brushProperty name="color" value="#FF0066"/>
    </inkml:brush>
  </inkml:definitions>
  <inkml:trace contextRef="#ctx0" brushRef="#br0">0 115 24575,'6'0'0,"8"0"0,7 0 0,6 0 0,10 0 0,4 0 0,2 0 0,-1 0 0,-8-5 0,-3-9 0,-8-7 0,-1-1 0,1 5 0,-3-2 0,-6 3-8191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38:01.802"/>
    </inkml:context>
    <inkml:brush xml:id="br0">
      <inkml:brushProperty name="width" value="0.05" units="cm"/>
      <inkml:brushProperty name="height" value="0.05" units="cm"/>
      <inkml:brushProperty name="color" value="#FF0066"/>
    </inkml:brush>
  </inkml:definitions>
  <inkml:trace contextRef="#ctx0" brushRef="#br0">0 497 24575,'0'-9'0,"0"1"0,1-1 0,0 1 0,0 0 0,1-1 0,0 1 0,0 0 0,1 0 0,0 0 0,6-9 0,-6 11 0,2 0 0,-1 0 0,0 1 0,1 0 0,0 0 0,1 0 0,-1 1 0,1-1 0,-1 1 0,1 1 0,0-1 0,11-4 0,41-20 0,66-44 0,-63 34 0,-41 28 0,1 1 0,1 0 0,0 2 0,0 1 0,44-8 0,-33 8 0,58-19 0,-42 4 0,-36 14 0,0 1 0,1 1 0,-1 0 0,1 1 0,23-4 0,-26 6-170,1 0-1,-1-1 0,0 0 1,-1-1-1,1 0 0,0-1 1,16-10-1,-3 2-6655</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38:09.234"/>
    </inkml:context>
    <inkml:brush xml:id="br0">
      <inkml:brushProperty name="width" value="0.05" units="cm"/>
      <inkml:brushProperty name="height" value="0.05" units="cm"/>
      <inkml:brushProperty name="color" value="#FF0066"/>
    </inkml:brush>
  </inkml:definitions>
  <inkml:trace contextRef="#ctx0" brushRef="#br0">0 186 24575,'6'0'0,"7"0"0,8 0 0,6 0 0,4 0 0,-3-6 0,-1-2 0,8 1 0,2-5 0,2 0 0,0 2 0,-8-3 0,-2 0 0,0-3 0,-5-5 0,-2-4 0,8 1 0,-1 6-8191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38:12.028"/>
    </inkml:context>
    <inkml:brush xml:id="br0">
      <inkml:brushProperty name="width" value="0.05" units="cm"/>
      <inkml:brushProperty name="height" value="0.05" units="cm"/>
      <inkml:brushProperty name="color" value="#FF0066"/>
    </inkml:brush>
  </inkml:definitions>
  <inkml:trace contextRef="#ctx0" brushRef="#br0">0 207 24575,'6'0'0,"8"0"0,6 0 0,13 0 0,6-5 0,2-9 0,1-1 0,4-4 0,12-5 0,7-4 0,5-3 0,-3 3 0,-8 8 0,-3 6 0,-10 5-8191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38:22.986"/>
    </inkml:context>
    <inkml:brush xml:id="br0">
      <inkml:brushProperty name="width" value="0.05" units="cm"/>
      <inkml:brushProperty name="height" value="0.05" units="cm"/>
      <inkml:brushProperty name="color" value="#FF0066"/>
    </inkml:brush>
  </inkml:definitions>
  <inkml:trace contextRef="#ctx0" brushRef="#br0">1 58 24575,'2508'0'0,"-2484"-1"-107,-1-2-1,1-1 0,-1 0 0,0-2 1,40-16-1,-42 15-611,11-3-6107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38:26.577"/>
    </inkml:context>
    <inkml:brush xml:id="br0">
      <inkml:brushProperty name="width" value="0.05" units="cm"/>
      <inkml:brushProperty name="height" value="0.05" units="cm"/>
      <inkml:brushProperty name="color" value="#FF0066"/>
    </inkml:brush>
  </inkml:definitions>
  <inkml:trace contextRef="#ctx0" brushRef="#br0">1 1 24575,'5'0'0,"21"0"0,28 0 0,11 0 0,6 0 0,-3 0 0,-2 0 0,6 0 0,-3 0 0,-9 0 0,-7 0 0,-14 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6:34.177"/>
    </inkml:context>
    <inkml:brush xml:id="br0">
      <inkml:brushProperty name="width" value="0.05" units="cm"/>
      <inkml:brushProperty name="height" value="0.05" units="cm"/>
    </inkml:brush>
  </inkml:definitions>
  <inkml:trace contextRef="#ctx0" brushRef="#br0">0 767 24575,'1'0'0,"0"0"0,1 0 0,-1 0 0,0 1 0,0-1 0,0 1 0,0-1 0,0 1 0,-1-1 0,1 1 0,0-1 0,0 1 0,0 0 0,0 0 0,-1-1 0,1 1 0,0 0 0,-1 0 0,1 0 0,0 0 0,-1 0 0,1 0 0,-1 0 0,0 0 0,1 0 0,-1 1 0,9 34 0,-7-24 0,1-1 0,1-1 0,1 1 0,0-1 0,0 0 0,1 0 0,0-1 0,0 0 0,1 0 0,10 10 0,7 6 0,45 35 0,-63-55 0,0 0 0,1 0 0,-1-1 0,1 0 0,0 0 0,0 0 0,0-1 0,1 0 0,-1-1 0,1 0 0,0 0 0,0 0 0,-1-1 0,1 0 0,0-1 0,0 1 0,0-2 0,0 1 0,0-1 0,0 0 0,0-1 0,-1 0 0,1 0 0,0-1 0,-1 0 0,0 0 0,0 0 0,0-1 0,0 0 0,11-9 0,45-40 0,111-121 0,-86 81 0,8-5 0,-5-4 0,-5-5 0,103-163 0,-175 246-455,-1 0 0,11-29 0,-12 19-6371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38:27.740"/>
    </inkml:context>
    <inkml:brush xml:id="br0">
      <inkml:brushProperty name="width" value="0.05" units="cm"/>
      <inkml:brushProperty name="height" value="0.05" units="cm"/>
      <inkml:brushProperty name="color" value="#FF0066"/>
    </inkml:brush>
  </inkml:definitions>
  <inkml:trace contextRef="#ctx0" brushRef="#br0">0 36 24575,'12'0'0,"15"0"0,27 0 0,21 0 0,11-5 0,12-3 0,3 1 0,-11 1 0,-15 2 0,-13 1 0,-13 2 0,-14 0-8191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38:29.130"/>
    </inkml:context>
    <inkml:brush xml:id="br0">
      <inkml:brushProperty name="width" value="0.05" units="cm"/>
      <inkml:brushProperty name="height" value="0.05" units="cm"/>
      <inkml:brushProperty name="color" value="#FF0066"/>
    </inkml:brush>
  </inkml:definitions>
  <inkml:trace contextRef="#ctx0" brushRef="#br0">1 0 24575,'5'0'0,"15"0"0,8 0 0,12 0 0,11 0 0,8 0 0,6 0 0,3 0 0,-3 0 0,-8 0 0,-7 0 0,-7 0 0,-4 0 0,-9 0-8191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38:31.146"/>
    </inkml:context>
    <inkml:brush xml:id="br0">
      <inkml:brushProperty name="width" value="0.05" units="cm"/>
      <inkml:brushProperty name="height" value="0.05" units="cm"/>
      <inkml:brushProperty name="color" value="#FF0066"/>
    </inkml:brush>
  </inkml:definitions>
  <inkml:trace contextRef="#ctx0" brushRef="#br0">1 1 24575,'1138'0'-1365,"-1110"0"-5461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38:32.425"/>
    </inkml:context>
    <inkml:brush xml:id="br0">
      <inkml:brushProperty name="width" value="0.05" units="cm"/>
      <inkml:brushProperty name="height" value="0.05" units="cm"/>
      <inkml:brushProperty name="color" value="#FF0066"/>
    </inkml:brush>
  </inkml:definitions>
  <inkml:trace contextRef="#ctx0" brushRef="#br0">0 0 24575,'12'0'0,"15"0"0,33 0 0,29 0 0,28 0 0,19 0 0,2 0 0,-3 0 0,-9 0 0,-7 0 0,-6 0 0,-12 0 0,-10 0 0,-15 0 0,-15 0 0,-6 0 0,-12 0-8191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38:37.223"/>
    </inkml:context>
    <inkml:brush xml:id="br0">
      <inkml:brushProperty name="width" value="0.05" units="cm"/>
      <inkml:brushProperty name="height" value="0.05" units="cm"/>
      <inkml:brushProperty name="color" value="#FF0066"/>
    </inkml:brush>
  </inkml:definitions>
  <inkml:trace contextRef="#ctx0" brushRef="#br0">2 0 24575,'-1'45'0,"0"-15"0,1 1 0,5 35 0,-4-58 0,1 0 0,0 0 0,0 0 0,1 0 0,-1 0 0,2 0 0,-1-1 0,1 1 0,0-1 0,1 0 0,0-1 0,9 12 0,-9-14 0,0 0 0,0 0 0,1-1 0,0 1 0,-1-1 0,1-1 0,0 1 0,0-1 0,1 0 0,-1 0 0,0 0 0,1-1 0,-1 0 0,1-1 0,-1 1 0,1-1 0,8-1 0,-7 0 0,0 0 0,1 0 0,-1-1 0,0 0 0,0 0 0,0-1 0,-1 0 0,1 0 0,-1-1 0,1 0 0,-1-1 0,-1 1 0,8-7 0,-1-3 0,-1 0 0,0-2 0,-1 1 0,-1-1 0,15-31 0,8-12 0,-15 36-1365,2 5-5461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38:39.293"/>
    </inkml:context>
    <inkml:brush xml:id="br0">
      <inkml:brushProperty name="width" value="0.05" units="cm"/>
      <inkml:brushProperty name="height" value="0.05" units="cm"/>
      <inkml:brushProperty name="color" value="#FF0066"/>
    </inkml:brush>
  </inkml:definitions>
  <inkml:trace contextRef="#ctx0" brushRef="#br0">0 213 24575,'0'6'0,"6"2"0,7-1 0,8-1 0,6-2 0,5-1 0,7-7 0,4-4 0,-5-5 0,-5-6 0,0-7 0,-1-4 0,0-3 0,-5-2 0,-8-6 0,-6 4-8191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0:14.128"/>
    </inkml:context>
    <inkml:brush xml:id="br0">
      <inkml:brushProperty name="width" value="0.05" units="cm"/>
      <inkml:brushProperty name="height" value="0.05" units="cm"/>
      <inkml:brushProperty name="color" value="#FF0066"/>
    </inkml:brush>
  </inkml:definitions>
  <inkml:trace contextRef="#ctx0" brushRef="#br0">0 501 24575,'2'24'0,"0"0"0,2 0 0,1 0 0,1 0 0,9 24 0,14 60 0,-28-99 0,1 0 0,0 0 0,0 0 0,1-1 0,6 15 0,-7-20 0,0 0 0,0-1 0,0 1 0,0 0 0,1-1 0,-1 0 0,0 0 0,1 1 0,0-1 0,0-1 0,-1 1 0,1 0 0,0-1 0,0 1 0,0-1 0,1 0 0,-1 0 0,0 0 0,5 0 0,1 0 0,0 1 0,0-2 0,0 0 0,1 0 0,-1 0 0,0-1 0,0-1 0,0 1 0,0-1 0,0-1 0,0 0 0,14-6 0,4-6 0,-1-1 0,41-32 0,743-519-851,-573 406-372,-163 104-4894</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0:15.307"/>
    </inkml:context>
    <inkml:brush xml:id="br0">
      <inkml:brushProperty name="width" value="0.05" units="cm"/>
      <inkml:brushProperty name="height" value="0.05" units="cm"/>
      <inkml:brushProperty name="color" value="#FF0066"/>
    </inkml:brush>
  </inkml:definitions>
  <inkml:trace contextRef="#ctx0" brushRef="#br0">1 1 24575,'6'0'0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0:16.477"/>
    </inkml:context>
    <inkml:brush xml:id="br0">
      <inkml:brushProperty name="width" value="0.05" units="cm"/>
      <inkml:brushProperty name="height" value="0.05" units="cm"/>
      <inkml:brushProperty name="color" value="#FF0066"/>
    </inkml:brush>
  </inkml:definitions>
  <inkml:trace contextRef="#ctx0" brushRef="#br0">0 316 24575,'23'-6'0,"44"-14"0,32-8 0,18-6 0,7-4 0,-2 0 0,-2 0 0,0 1 0,-13 7 0,-20 8 0,-18 8 0,-16 6 0,-16 5-8191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0:17.656"/>
    </inkml:context>
    <inkml:brush xml:id="br0">
      <inkml:brushProperty name="width" value="0.05" units="cm"/>
      <inkml:brushProperty name="height" value="0.05" units="cm"/>
      <inkml:brushProperty name="color" value="#FF0066"/>
    </inkml:brush>
  </inkml:definitions>
  <inkml:trace contextRef="#ctx0" brushRef="#br0">1 353 24575,'6'0'0,"25"-6"0,30-8 0,23-6 0,9-7 0,12-5 0,5-2 0,2-7 0,-1-2 0,-14 0 0,-11 7 0,-14 10 0,-14 9 0,-11 8 0,-14 5-8191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6:42.409"/>
    </inkml:context>
    <inkml:brush xml:id="br0">
      <inkml:brushProperty name="width" value="0.05" units="cm"/>
      <inkml:brushProperty name="height" value="0.05" units="cm"/>
    </inkml:brush>
  </inkml:definitions>
  <inkml:trace contextRef="#ctx0" brushRef="#br0">1 0 24575,'1'18'0,"1"-1"0,1 0 0,1 0 0,0-1 0,1 1 0,1-1 0,1 0 0,12 22 0,-9-18 0,-1 0 0,0 1 0,-2 1 0,7 29 0,-13-46 0,0 4 0,0 0 0,1 0 0,1-1 0,-1 1 0,8 16 0,-8-23 0,0 1 0,0 0 0,0-1 0,0 1 0,1-1 0,-1 0 0,1 0 0,-1 0 0,1 0 0,0 0 0,0 0 0,-1-1 0,1 1 0,0-1 0,1 0 0,-1 0 0,0 0 0,0 0 0,0-1 0,5 1 0,6 0 0,0-1 0,0 0 0,0-1 0,0-1 0,0 0 0,0-1 0,0 0 0,0-1 0,-1 0 0,0-2 0,19-9 0,11-8 0,77-57 0,-8-3-1365,-70 53-5461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0:19.121"/>
    </inkml:context>
    <inkml:brush xml:id="br0">
      <inkml:brushProperty name="width" value="0.05" units="cm"/>
      <inkml:brushProperty name="height" value="0.05" units="cm"/>
      <inkml:brushProperty name="color" value="#FF0066"/>
    </inkml:brush>
  </inkml:definitions>
  <inkml:trace contextRef="#ctx0" brushRef="#br0">1 1 24575,'12'0'0,"21"0"0,28 0 0,22 0 0,7 0 0,13 0 0,0 0 0,-11 0 0,-10 0 0,-13 0 0,-7 0 0,-13 0-8191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0:20.836"/>
    </inkml:context>
    <inkml:brush xml:id="br0">
      <inkml:brushProperty name="width" value="0.05" units="cm"/>
      <inkml:brushProperty name="height" value="0.05" units="cm"/>
      <inkml:brushProperty name="color" value="#FF0066"/>
    </inkml:brush>
  </inkml:definitions>
  <inkml:trace contextRef="#ctx0" brushRef="#br0">0 0 24575,'12'0'0,"15"0"0,9 0 0,11 0 0,2 0 0,-1 0 0,-3 0 0,-3 0 0,-9 0-8191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0:24.967"/>
    </inkml:context>
    <inkml:brush xml:id="br0">
      <inkml:brushProperty name="width" value="0.05" units="cm"/>
      <inkml:brushProperty name="height" value="0.05" units="cm"/>
      <inkml:brushProperty name="color" value="#FF0066"/>
    </inkml:brush>
  </inkml:definitions>
  <inkml:trace contextRef="#ctx0" brushRef="#br0">0 0 24575,'767'0'0,"-716"3"0,70 12 0,43 2 0,645-16 85,-386-3-1535,-393 2-5376</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3:08.672"/>
    </inkml:context>
    <inkml:brush xml:id="br0">
      <inkml:brushProperty name="width" value="0.05" units="cm"/>
      <inkml:brushProperty name="height" value="0.05" units="cm"/>
    </inkml:brush>
  </inkml:definitions>
  <inkml:trace contextRef="#ctx0" brushRef="#br0">1 86 24575,'1'19'0,"1"0"0,0 0 0,2 0 0,0 0 0,14 35 0,-8-25 0,0 2 0,50 170 0,-50-160 0,-3-1 0,-1 2 0,1 44 0,-7-79 0,0 0 0,0 0 0,1 0 0,0 0 0,0 0 0,0 0 0,1 0 0,5 12 0,-5-17 0,0 1 0,0-1 0,0 0 0,0 1 0,0-1 0,0 0 0,1 0 0,-1-1 0,1 1 0,0 0 0,-1-1 0,1 0 0,0 1 0,0-1 0,0 0 0,0 0 0,0-1 0,0 1 0,0-1 0,0 1 0,0-1 0,0 0 0,4-1 0,10 1 0,-1-2 0,1 0 0,-1-1 0,0 0 0,0-2 0,0 0 0,0 0 0,-1-2 0,0 0 0,20-13 0,9-8 0,79-66 0,46-44 0,91-80 0,-182 152-64,-37 33-261,-1-2 0,-1-2-1,40-49 1,-68 70-6501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3:10.736"/>
    </inkml:context>
    <inkml:brush xml:id="br0">
      <inkml:brushProperty name="width" value="0.05" units="cm"/>
      <inkml:brushProperty name="height" value="0.05" units="cm"/>
    </inkml:brush>
  </inkml:definitions>
  <inkml:trace contextRef="#ctx0" brushRef="#br0">0 1 24575,'6'0'0,"7"0"0,14 0 0,20 0 0,7 0 0,0 0 0,-2 0 0,-5 0 0,-5 0 0,-3 0 0,-2 0 0,3 0 0,2 0 0,5 0 0,0 0 0,4 0 0,-7 0-8191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3:16.057"/>
    </inkml:context>
    <inkml:brush xml:id="br0">
      <inkml:brushProperty name="width" value="0.05" units="cm"/>
      <inkml:brushProperty name="height" value="0.05" units="cm"/>
    </inkml:brush>
  </inkml:definitions>
  <inkml:trace contextRef="#ctx0" brushRef="#br0">1 325 24575,'7'1'0,"1"1"0,0-1 0,-1 1 0,1 1 0,-1-1 0,0 1 0,0 1 0,0-1 0,0 1 0,0 1 0,-1-1 0,10 10 0,4 0 0,188 145 0,38 26 0,-181-134 0,-42-32 0,29 19 0,-44-32 0,1-1 0,0-1 0,0 0 0,0 0 0,0-1 0,1 0 0,15 3 0,13-3 0,1 0 0,-1-3 0,1-1 0,-1-2 0,0-1 0,1-2 0,39-12 0,255-97 0,-270 91 0,1 1 0,0 4 0,75-12 0,326-9 0,3 41 0,-184 1 0,327-2 0,-603 0 0,-1 0 0,0 0 0,0-1 0,0 0 0,0 0 0,0-1 0,0 0 0,0 0 0,-1-1 0,12-5 0,-14 5 0,-1 0 0,1 0 0,0 0 0,-1 0 0,0-1 0,1 1 0,-1-1 0,-1 0 0,1 0 0,0 0 0,-1-1 0,0 1 0,0 0 0,0-1 0,-1 1 0,0-1 0,1-5 0,2-18 0,-1-1 0,-1 0 0,-2 0 0,-5-42 0,0-8 0,4-117-1365,1 153-5461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3:18.113"/>
    </inkml:context>
    <inkml:brush xml:id="br0">
      <inkml:brushProperty name="width" value="0.05" units="cm"/>
      <inkml:brushProperty name="height" value="0.05" units="cm"/>
    </inkml:brush>
  </inkml:definitions>
  <inkml:trace contextRef="#ctx0" brushRef="#br0">0 1 24575,'22'0'0,"57"0"0,115 13 0,-59 1 0,218-6 0,-338-8 0,7 1-137,1 1 0,-1 1 0,27 7 0,-33-6-680,12 2-6009</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3:21.017"/>
    </inkml:context>
    <inkml:brush xml:id="br0">
      <inkml:brushProperty name="width" value="0.05" units="cm"/>
      <inkml:brushProperty name="height" value="0.05" units="cm"/>
    </inkml:brush>
  </inkml:definitions>
  <inkml:trace contextRef="#ctx0" brushRef="#br0">1 0 24575,'964'0'0,"-951"1"-227,-1-1-1,0 2 1,1 0-1,-1 0 1,14 5-1,-5 0-6598</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3:33.921"/>
    </inkml:context>
    <inkml:brush xml:id="br0">
      <inkml:brushProperty name="width" value="0.05" units="cm"/>
      <inkml:brushProperty name="height" value="0.05" units="cm"/>
    </inkml:brush>
  </inkml:definitions>
  <inkml:trace contextRef="#ctx0" brushRef="#br0">0 74 24575,'21'-10'0,"1"0"0,-1 2 0,1 0 0,1 2 0,0 0 0,24-3 0,15 1 0,2 3 0,-1 2 0,90 8 0,-150-5 0,0 1 0,0-1 0,0 1 0,0 0 0,0 0 0,0 0 0,0 0 0,0 0 0,-1 0 0,1 1 0,-1 0 0,1-1 0,-1 1 0,1 0 0,-1 0 0,4 5 0,-3-3 0,-1 0 0,1 1 0,-1-1 0,0 1 0,0-1 0,0 1 0,-1 0 0,0 0 0,2 7 0,-2 9 0,0-1 0,-1 0 0,-1 0 0,-4 22 0,4-40 0,0 6 0,-1-1 0,0 1 0,0-1 0,-1 1 0,0-1 0,0 0 0,-1 0 0,0 0 0,-8 11 0,-6 3 0,-29 29 0,-5 5 0,45-45 0,0 1 0,0-1 0,1 1 0,0 0 0,1 0 0,1 1 0,0-1 0,0 1 0,-4 23 0,6-12 0,0 0 0,1 0 0,1 0 0,4 31 0,-4-50 0,1 0 0,0 0 0,-1 0 0,1 0 0,1 0 0,-1 0 0,1 0 0,-1 0 0,1 0 0,0-1 0,0 1 0,1-1 0,-1 1 0,1-1 0,0 0 0,-1 0 0,1 0 0,1-1 0,-1 1 0,0-1 0,5 3 0,1 0 0,1-2 0,0 1 0,0-1 0,-1-1 0,2 0 0,-1 0 0,16 0 0,28 1 0,1-2 0,76-9 0,-118 6 0,0-1 0,-1 0 0,14-5 0,-21 7 0,-1-1 0,0 0 0,0 1 0,0-2 0,0 1 0,0 0 0,0-1 0,0 0 0,-1 0 0,1 0 0,4-5 0,-8 7 0,0 1 0,0-1 0,0 1 0,1-1 0,-1 1 0,0-1 0,0 1 0,0-1 0,0 1 0,0-1 0,0 1 0,0-1 0,0 1 0,0-1 0,-1 1 0,1-1 0,0 1 0,0-1 0,0 1 0,-1-1 0,1 1 0,0-1 0,0 1 0,-1 0 0,1-1 0,0 1 0,-1 0 0,1-1 0,0 1 0,-1 0 0,1-1 0,-1 1 0,1 0 0,-1-1 0,1 1 0,0 0 0,-1 0 0,1 0 0,-1 0 0,1-1 0,-1 1 0,1 0 0,-1 0 0,1 0 0,-2 0 0,-25-5 0,26 5 0,-9-1 0,0 0 0,-1 1 0,1 0 0,0 0 0,0 1 0,0 0 0,-10 3 0,17-3 0,-1 1 0,1-1 0,0 0 0,-1 1 0,1 0 0,0 0 0,0 0 0,0 0 0,1 0 0,-1 1 0,1-1 0,-1 1 0,1 0 0,0-1 0,0 1 0,0 0 0,0 0 0,0 1 0,1-1 0,-1 0 0,1 1 0,0-1 0,-1 5 0,-2 20 0,1 0 0,1 0 0,1 0 0,6 53 0,0-2 0,-5-71 0,0 1 0,-1 0 0,0-1 0,0 1 0,-1-1 0,0 0 0,-1 1 0,0-1 0,0 0 0,0 0 0,-1-1 0,0 1 0,-1-1 0,0 0 0,0 0 0,-8 9 0,1-3 0,-1 0 0,0 0 0,-1-1 0,-29 20 0,-68 31 0,95-57-96,0-1 0,0 0-1,-1-1 1,0-1 0,0 0 0,0-1-1,0-1 1,0-1 0,-20-2-1,26 2-305,-26-1-6424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3:37.178"/>
    </inkml:context>
    <inkml:brush xml:id="br0">
      <inkml:brushProperty name="width" value="0.05" units="cm"/>
      <inkml:brushProperty name="height" value="0.05" units="cm"/>
    </inkml:brush>
  </inkml:definitions>
  <inkml:trace contextRef="#ctx0" brushRef="#br0">1 0 24575,'-1'53'0,"3"61"0,-2-111 0,1 1 0,-1 0 0,1 0 0,0-1 0,1 1 0,-1 0 0,1-1 0,-1 0 0,1 1 0,0-1 0,0 0 0,0 0 0,1 0 0,-1 0 0,1 0 0,0 0 0,0-1 0,-1 1 0,2-1 0,-1 0 0,0 0 0,0 0 0,1 0 0,-1-1 0,1 1 0,-1-1 0,1 0 0,0 0 0,0 0 0,-1-1 0,1 1 0,6-1 0,2 1 0,1-1 0,-1-1 0,0 0 0,0 0 0,0-1 0,1-1 0,-2 0 0,1 0 0,13-7 0,-11 3 0,1-2 0,-1 0 0,-1 0 0,0-1 0,20-20 0,-16 14 0,35-25 0,-45 37 16,0 0-1,1 1 1,0 0 0,0 0-1,0 1 1,12-2-1,-13 3-179,0-1 1,-1 1-1,1-1 0,-1-1 0,1 1 0,-1-1 1,0 0-1,11-7 0,-3-3-6662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4:06:43.786"/>
    </inkml:context>
    <inkml:brush xml:id="br0">
      <inkml:brushProperty name="width" value="0.05" units="cm"/>
      <inkml:brushProperty name="height" value="0.05" units="cm"/>
    </inkml:brush>
  </inkml:definitions>
  <inkml:trace contextRef="#ctx0" brushRef="#br0">1 0 24575,'0'8'0,"2"0"0,-1-1 0,1 1 0,0-1 0,0 1 0,1-1 0,0 0 0,1 0 0,5 9 0,15 38 0,-20-37 0,0 1 0,0 21 0,-3-23 0,1-1 0,1 1 0,6 19 0,-9-33 0,1 0 0,0 0 0,0 0 0,0 0 0,0 0 0,0 0 0,0 0 0,1-1 0,-1 1 0,0 0 0,1-1 0,-1 1 0,1-1 0,0 0 0,0 1 0,-1-1 0,1 0 0,0 0 0,0 0 0,0 0 0,2 0 0,1 0 0,-1 0 0,1-1 0,-1 1 0,1-1 0,-1 0 0,0-1 0,1 1 0,-1-1 0,8-1 0,7-4 0,-2-1 0,1 0 0,27-16 0,94-69 115,-95 60-855,56-31 0,-66 46-6086</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3:42.314"/>
    </inkml:context>
    <inkml:brush xml:id="br0">
      <inkml:brushProperty name="width" value="0.05" units="cm"/>
      <inkml:brushProperty name="height" value="0.05" units="cm"/>
    </inkml:brush>
  </inkml:definitions>
  <inkml:trace contextRef="#ctx0" brushRef="#br0">1 1 24575,'1216'0'-1365,"-1176"0"-5461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3:45.708"/>
    </inkml:context>
    <inkml:brush xml:id="br0">
      <inkml:brushProperty name="width" value="0.05" units="cm"/>
      <inkml:brushProperty name="height" value="0.05" units="cm"/>
    </inkml:brush>
  </inkml:definitions>
  <inkml:trace contextRef="#ctx0" brushRef="#br0">0 0 24575,'819'0'-1365,"-782"0"-5461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3:47.407"/>
    </inkml:context>
    <inkml:brush xml:id="br0">
      <inkml:brushProperty name="width" value="0.05" units="cm"/>
      <inkml:brushProperty name="height" value="0.05" units="cm"/>
    </inkml:brush>
  </inkml:definitions>
  <inkml:trace contextRef="#ctx0" brushRef="#br0">1 0 24575,'5'0'0,"9"0"0,7 0 0,5 0 0,6 0 0,2 0 0,1 0 0,1 0 0,-1 0 0,1 0 0,-1 0 0,0 0 0,-6 0-8191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3:49.149"/>
    </inkml:context>
    <inkml:brush xml:id="br0">
      <inkml:brushProperty name="width" value="0.05" units="cm"/>
      <inkml:brushProperty name="height" value="0.05" units="cm"/>
    </inkml:brush>
  </inkml:definitions>
  <inkml:trace contextRef="#ctx0" brushRef="#br0">1 0 24575,'11'0'0,"22"0"0,23 0 0,12 0 0,8 0 0,-4 0 0,-8 0 0,-3 0 0,-13 0-8191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3:56.361"/>
    </inkml:context>
    <inkml:brush xml:id="br0">
      <inkml:brushProperty name="width" value="0.05" units="cm"/>
      <inkml:brushProperty name="height" value="0.05" units="cm"/>
    </inkml:brush>
  </inkml:definitions>
  <inkml:trace contextRef="#ctx0" brushRef="#br0">1 55 24575,'0'11'0,"0"-1"0,0 0 0,0-1 0,1 1 0,0 0 0,1-1 0,2 12 0,-2-18 0,-1 0 0,1-1 0,-1 1 0,1 0 0,0 0 0,0-1 0,0 1 0,0-1 0,0 0 0,1 1 0,-1-1 0,1 0 0,0-1 0,-1 1 0,1 0 0,0-1 0,0 1 0,0-1 0,0 0 0,0 0 0,0 0 0,6 0 0,1 1 0,0-1 0,0-1 0,0 0 0,0 0 0,0-1 0,0 0 0,0-1 0,0 0 0,-1-1 0,1 0 0,-1 0 0,1-1 0,8-5 0,1-1 0,-1 0 0,0-2 0,-1 0 0,-1-1 0,21-21 0,-24 22-341,0 0 0,1 1-1,21-13 1,-9 9-6485</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3:57.988"/>
    </inkml:context>
    <inkml:brush xml:id="br0">
      <inkml:brushProperty name="width" value="0.05" units="cm"/>
      <inkml:brushProperty name="height" value="0.05" units="cm"/>
    </inkml:brush>
  </inkml:definitions>
  <inkml:trace contextRef="#ctx0" brushRef="#br0">0 1 24575,'6'0'0,"14"0"0,9 0 0,17 0 0,6 0 0,1 0 0,-3 0 0,-10 0-8191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3:59.429"/>
    </inkml:context>
    <inkml:brush xml:id="br0">
      <inkml:brushProperty name="width" value="0.05" units="cm"/>
      <inkml:brushProperty name="height" value="0.05" units="cm"/>
    </inkml:brush>
  </inkml:definitions>
  <inkml:trace contextRef="#ctx0" brushRef="#br0">0 1 24575,'12'0'0,"21"0"0,23 0 0,13 0 0,7 0 0,-4 0 0,-8 0 0,-9 0 0,-8 0 0,-13 0-8191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4:01.789"/>
    </inkml:context>
    <inkml:brush xml:id="br0">
      <inkml:brushProperty name="width" value="0.05" units="cm"/>
      <inkml:brushProperty name="height" value="0.05" units="cm"/>
    </inkml:brush>
  </inkml:definitions>
  <inkml:trace contextRef="#ctx0" brushRef="#br0">0 0 24575,'12'0'0,"15"0"0,21 0 0,8 0 0,0 0 0,-3 0 0,-5 0 0,-5 0 0,8 0 0,7 0 0,-1 0 0,-4 0 0,-6 0 0,-4 0 0,-4 0 0,-2 0 0,-9 0-8191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4:04.593"/>
    </inkml:context>
    <inkml:brush xml:id="br0">
      <inkml:brushProperty name="width" value="0.05" units="cm"/>
      <inkml:brushProperty name="height" value="0.05" units="cm"/>
    </inkml:brush>
  </inkml:definitions>
  <inkml:trace contextRef="#ctx0" brushRef="#br0">0 1 24575,'12'0'0,"9"0"0,7 0 0,11 0 0,4 0 0,1 0 0,4 0 0,1 0 0,-3 0 0,-4 0 0,-2 0 0,-3 0 0,-1 0 0,-2 0 0,0 0 0,0 0 0,-6 0-8191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5:44:06.845"/>
    </inkml:context>
    <inkml:brush xml:id="br0">
      <inkml:brushProperty name="width" value="0.05" units="cm"/>
      <inkml:brushProperty name="height" value="0.05" units="cm"/>
    </inkml:brush>
  </inkml:definitions>
  <inkml:trace contextRef="#ctx0" brushRef="#br0">0 0 24575,'6'0'0,"7"0"0,8 0 0,6 0 0,4 0 0,9 0 0,3 0 0,0 0 0,-1 0 0,-2 0 0,-2 0 0,-8 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2616200"/>
            <a:ext cx="10464800" cy="2540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207000"/>
            <a:ext cx="10464800" cy="16637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1270000" y="6362700"/>
            <a:ext cx="10464800" cy="5715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Type a quote here.”"/>
          <p:cNvSpPr txBox="1">
            <a:spLocks noGrp="1"/>
          </p:cNvSpPr>
          <p:nvPr>
            <p:ph type="body" sz="quarter" idx="22"/>
          </p:nvPr>
        </p:nvSpPr>
        <p:spPr>
          <a:xfrm>
            <a:off x="1270000" y="4518049"/>
            <a:ext cx="10464800" cy="717502"/>
          </a:xfrm>
          <a:prstGeom prst="rect">
            <a:avLst/>
          </a:prstGeom>
        </p:spPr>
        <p:txBody>
          <a:bodyPr>
            <a:spAutoFit/>
          </a:bodyPr>
          <a:lstStyle>
            <a:lvl1pPr marL="0" indent="0" algn="ctr">
              <a:spcBef>
                <a:spcPts val="2400"/>
              </a:spcBef>
              <a:buSzTx/>
              <a:buNone/>
              <a:defRPr sz="3800"/>
            </a:lvl1pPr>
          </a:lstStyle>
          <a:p>
            <a:r>
              <a:t>“Type a quote here.”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21"/>
          </p:nvPr>
        </p:nvSpPr>
        <p:spPr>
          <a:xfrm>
            <a:off x="-769775" y="-216731"/>
            <a:ext cx="14960601" cy="10287001"/>
          </a:xfrm>
          <a:prstGeom prst="rect">
            <a:avLst/>
          </a:prstGeom>
          <a:ln w="88900"/>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21"/>
          </p:nvPr>
        </p:nvSpPr>
        <p:spPr>
          <a:xfrm>
            <a:off x="-1358900" y="-1143000"/>
            <a:ext cx="14668500" cy="10058400"/>
          </a:xfrm>
          <a:prstGeom prst="rect">
            <a:avLst/>
          </a:prstGeom>
          <a:ln w="9525">
            <a:round/>
          </a:ln>
        </p:spPr>
        <p:txBody>
          <a:bodyPr lIns="91439" tIns="45719" rIns="91439" bIns="45719" anchor="t">
            <a:noAutofit/>
          </a:bodyPr>
          <a:lstStyle/>
          <a:p>
            <a:endParaRPr/>
          </a:p>
        </p:txBody>
      </p:sp>
      <p:sp>
        <p:nvSpPr>
          <p:cNvPr id="21" name="Title Text"/>
          <p:cNvSpPr txBox="1">
            <a:spLocks noGrp="1"/>
          </p:cNvSpPr>
          <p:nvPr>
            <p:ph type="title"/>
          </p:nvPr>
        </p:nvSpPr>
        <p:spPr>
          <a:xfrm>
            <a:off x="1181100" y="6794500"/>
            <a:ext cx="10642600" cy="1511300"/>
          </a:xfrm>
          <a:prstGeom prst="rect">
            <a:avLst/>
          </a:prstGeom>
        </p:spPr>
        <p:txBody>
          <a:bodyPr/>
          <a:lstStyle/>
          <a:p>
            <a:r>
              <a:t>Title Text</a:t>
            </a:r>
          </a:p>
        </p:txBody>
      </p:sp>
      <p:sp>
        <p:nvSpPr>
          <p:cNvPr id="22" name="Body Level One…"/>
          <p:cNvSpPr txBox="1">
            <a:spLocks noGrp="1"/>
          </p:cNvSpPr>
          <p:nvPr>
            <p:ph type="body" sz="quarter" idx="1"/>
          </p:nvPr>
        </p:nvSpPr>
        <p:spPr>
          <a:xfrm>
            <a:off x="1181100" y="8382000"/>
            <a:ext cx="10642600" cy="9398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606800"/>
            <a:ext cx="10464800" cy="2540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21"/>
          </p:nvPr>
        </p:nvSpPr>
        <p:spPr>
          <a:xfrm>
            <a:off x="2044700" y="-25400"/>
            <a:ext cx="12534901" cy="8648700"/>
          </a:xfrm>
          <a:prstGeom prst="rect">
            <a:avLst/>
          </a:prstGeom>
          <a:ln w="9525">
            <a:round/>
          </a:ln>
        </p:spPr>
        <p:txBody>
          <a:bodyPr lIns="91439" tIns="45719" rIns="91439" bIns="45719" anchor="t">
            <a:noAutofit/>
          </a:bodyPr>
          <a:lstStyle/>
          <a:p>
            <a:endParaRPr/>
          </a:p>
        </p:txBody>
      </p:sp>
      <p:sp>
        <p:nvSpPr>
          <p:cNvPr id="39" name="Title Text"/>
          <p:cNvSpPr txBox="1">
            <a:spLocks noGrp="1"/>
          </p:cNvSpPr>
          <p:nvPr>
            <p:ph type="title"/>
          </p:nvPr>
        </p:nvSpPr>
        <p:spPr>
          <a:xfrm>
            <a:off x="609600" y="1155700"/>
            <a:ext cx="5994400" cy="3568700"/>
          </a:xfrm>
          <a:prstGeom prst="rect">
            <a:avLst/>
          </a:prstGeom>
        </p:spPr>
        <p:txBody>
          <a:bodyPr anchor="b"/>
          <a:lstStyle>
            <a:lvl1pPr>
              <a:defRPr sz="5800"/>
            </a:lvl1pPr>
          </a:lstStyle>
          <a:p>
            <a:r>
              <a:t>Title Text</a:t>
            </a:r>
          </a:p>
        </p:txBody>
      </p:sp>
      <p:sp>
        <p:nvSpPr>
          <p:cNvPr id="40" name="Body Level One…"/>
          <p:cNvSpPr txBox="1">
            <a:spLocks noGrp="1"/>
          </p:cNvSpPr>
          <p:nvPr>
            <p:ph type="body" sz="quarter" idx="1"/>
          </p:nvPr>
        </p:nvSpPr>
        <p:spPr>
          <a:xfrm>
            <a:off x="609600" y="4762500"/>
            <a:ext cx="5994400" cy="35687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xfrm>
            <a:off x="1270000" y="2768600"/>
            <a:ext cx="10464800" cy="57404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21"/>
          </p:nvPr>
        </p:nvSpPr>
        <p:spPr>
          <a:xfrm>
            <a:off x="3543300" y="2018930"/>
            <a:ext cx="10299700" cy="7112001"/>
          </a:xfrm>
          <a:prstGeom prst="rect">
            <a:avLst/>
          </a:prstGeom>
          <a:ln w="9525">
            <a:round/>
          </a:ln>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270000" y="2946400"/>
            <a:ext cx="5270500" cy="6096000"/>
          </a:xfrm>
          <a:prstGeom prst="rect">
            <a:avLst/>
          </a:prstGeom>
        </p:spPr>
        <p:txBody>
          <a:bodyPr/>
          <a:lstStyle>
            <a:lvl1pPr marL="482600" indent="-482600">
              <a:spcBef>
                <a:spcPts val="3200"/>
              </a:spcBef>
              <a:buBlip>
                <a:blip r:embed="rId2"/>
              </a:buBlip>
              <a:defRPr sz="3200"/>
            </a:lvl1pPr>
            <a:lvl2pPr marL="965200" indent="-482600">
              <a:spcBef>
                <a:spcPts val="3200"/>
              </a:spcBef>
              <a:buBlip>
                <a:blip r:embed="rId2"/>
              </a:buBlip>
              <a:defRPr sz="3200"/>
            </a:lvl2pPr>
            <a:lvl3pPr marL="1447800" indent="-482600">
              <a:spcBef>
                <a:spcPts val="3200"/>
              </a:spcBef>
              <a:buBlip>
                <a:blip r:embed="rId2"/>
              </a:buBlip>
              <a:defRPr sz="3200"/>
            </a:lvl3pPr>
            <a:lvl4pPr marL="1930400" indent="-482600">
              <a:spcBef>
                <a:spcPts val="3200"/>
              </a:spcBef>
              <a:buBlip>
                <a:blip r:embed="rId2"/>
              </a:buBlip>
              <a:defRPr sz="3200"/>
            </a:lvl4pPr>
            <a:lvl5pPr marL="2413000" indent="-482600">
              <a:spcBef>
                <a:spcPts val="3200"/>
              </a:spcBef>
              <a:buBlip>
                <a:blip r:embed="rId2"/>
              </a:buBlip>
              <a:defRPr sz="32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256723" y="9197831"/>
            <a:ext cx="409839" cy="454169"/>
          </a:xfrm>
          <a:prstGeom prst="rect">
            <a:avLst/>
          </a:prstGeom>
        </p:spPr>
        <p:txBody>
          <a:bodyPr/>
          <a:lstStyle>
            <a:lvl1pPr algn="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idx="21"/>
          </p:nvPr>
        </p:nvSpPr>
        <p:spPr>
          <a:xfrm>
            <a:off x="4703923" y="3389019"/>
            <a:ext cx="9639301" cy="6401759"/>
          </a:xfrm>
          <a:prstGeom prst="rect">
            <a:avLst/>
          </a:prstGeom>
          <a:ln w="9525">
            <a:round/>
          </a:ln>
        </p:spPr>
        <p:txBody>
          <a:bodyPr lIns="91439" tIns="45719" rIns="91439" bIns="45719" anchor="t">
            <a:noAutofit/>
          </a:bodyPr>
          <a:lstStyle/>
          <a:p>
            <a:endParaRPr/>
          </a:p>
        </p:txBody>
      </p:sp>
      <p:sp>
        <p:nvSpPr>
          <p:cNvPr id="84" name="Image"/>
          <p:cNvSpPr>
            <a:spLocks noGrp="1"/>
          </p:cNvSpPr>
          <p:nvPr>
            <p:ph type="pic" sz="half" idx="22"/>
          </p:nvPr>
        </p:nvSpPr>
        <p:spPr>
          <a:xfrm rot="21600000">
            <a:off x="7281774" y="-1330382"/>
            <a:ext cx="4978401" cy="6332526"/>
          </a:xfrm>
          <a:prstGeom prst="rect">
            <a:avLst/>
          </a:prstGeom>
          <a:ln w="9525">
            <a:round/>
          </a:ln>
        </p:spPr>
        <p:txBody>
          <a:bodyPr lIns="91439" tIns="45719" rIns="91439" bIns="45719" anchor="t">
            <a:noAutofit/>
          </a:bodyPr>
          <a:lstStyle/>
          <a:p>
            <a:endParaRPr/>
          </a:p>
        </p:txBody>
      </p:sp>
      <p:sp>
        <p:nvSpPr>
          <p:cNvPr id="85" name="Image"/>
          <p:cNvSpPr>
            <a:spLocks noGrp="1"/>
          </p:cNvSpPr>
          <p:nvPr>
            <p:ph type="pic" idx="23"/>
          </p:nvPr>
        </p:nvSpPr>
        <p:spPr>
          <a:xfrm rot="21600000">
            <a:off x="-3213100" y="762000"/>
            <a:ext cx="12280900" cy="8496301"/>
          </a:xfrm>
          <a:prstGeom prst="rect">
            <a:avLst/>
          </a:prstGeom>
          <a:ln w="9525">
            <a:round/>
          </a:ln>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1270000" y="1066800"/>
            <a:ext cx="10464800" cy="762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1270000" y="203200"/>
            <a:ext cx="10464800" cy="254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4" name="Slide Number"/>
          <p:cNvSpPr txBox="1">
            <a:spLocks noGrp="1"/>
          </p:cNvSpPr>
          <p:nvPr>
            <p:ph type="sldNum" sz="quarter" idx="2"/>
          </p:nvPr>
        </p:nvSpPr>
        <p:spPr>
          <a:xfrm>
            <a:off x="6297011" y="9197831"/>
            <a:ext cx="409839" cy="454169"/>
          </a:xfrm>
          <a:prstGeom prst="rect">
            <a:avLst/>
          </a:prstGeom>
          <a:ln w="12700">
            <a:miter lim="400000"/>
          </a:ln>
        </p:spPr>
        <p:txBody>
          <a:bodyPr wrap="none" lIns="50800" tIns="50800" rIns="50800" bIns="50800" anchor="b">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457200" rtl="0" latinLnBrk="0">
        <a:lnSpc>
          <a:spcPct val="100000"/>
        </a:lnSpc>
        <a:spcBef>
          <a:spcPts val="0"/>
        </a:spcBef>
        <a:spcAft>
          <a:spcPts val="0"/>
        </a:spcAft>
        <a:buClrTx/>
        <a:buSzTx/>
        <a:buFontTx/>
        <a:buNone/>
        <a:tabLst/>
        <a:defRPr sz="6000" b="0" i="0" u="none" strike="noStrike" cap="none" spc="0" baseline="0">
          <a:solidFill>
            <a:srgbClr val="FFFFFF"/>
          </a:solidFill>
          <a:uFillTx/>
          <a:latin typeface="+mn-lt"/>
          <a:ea typeface="+mn-ea"/>
          <a:cs typeface="+mn-cs"/>
          <a:sym typeface="Chalkduster"/>
        </a:defRPr>
      </a:lvl1pPr>
      <a:lvl2pPr marL="0" marR="0" indent="0" algn="ctr" defTabSz="457200" rtl="0" latinLnBrk="0">
        <a:lnSpc>
          <a:spcPct val="100000"/>
        </a:lnSpc>
        <a:spcBef>
          <a:spcPts val="0"/>
        </a:spcBef>
        <a:spcAft>
          <a:spcPts val="0"/>
        </a:spcAft>
        <a:buClrTx/>
        <a:buSzTx/>
        <a:buFontTx/>
        <a:buNone/>
        <a:tabLst/>
        <a:defRPr sz="6000" b="0" i="0" u="none" strike="noStrike" cap="none" spc="0" baseline="0">
          <a:solidFill>
            <a:srgbClr val="FFFFFF"/>
          </a:solidFill>
          <a:uFillTx/>
          <a:latin typeface="+mn-lt"/>
          <a:ea typeface="+mn-ea"/>
          <a:cs typeface="+mn-cs"/>
          <a:sym typeface="Chalkduster"/>
        </a:defRPr>
      </a:lvl2pPr>
      <a:lvl3pPr marL="0" marR="0" indent="0" algn="ctr" defTabSz="457200" rtl="0" latinLnBrk="0">
        <a:lnSpc>
          <a:spcPct val="100000"/>
        </a:lnSpc>
        <a:spcBef>
          <a:spcPts val="0"/>
        </a:spcBef>
        <a:spcAft>
          <a:spcPts val="0"/>
        </a:spcAft>
        <a:buClrTx/>
        <a:buSzTx/>
        <a:buFontTx/>
        <a:buNone/>
        <a:tabLst/>
        <a:defRPr sz="6000" b="0" i="0" u="none" strike="noStrike" cap="none" spc="0" baseline="0">
          <a:solidFill>
            <a:srgbClr val="FFFFFF"/>
          </a:solidFill>
          <a:uFillTx/>
          <a:latin typeface="+mn-lt"/>
          <a:ea typeface="+mn-ea"/>
          <a:cs typeface="+mn-cs"/>
          <a:sym typeface="Chalkduster"/>
        </a:defRPr>
      </a:lvl3pPr>
      <a:lvl4pPr marL="0" marR="0" indent="0" algn="ctr" defTabSz="457200" rtl="0" latinLnBrk="0">
        <a:lnSpc>
          <a:spcPct val="100000"/>
        </a:lnSpc>
        <a:spcBef>
          <a:spcPts val="0"/>
        </a:spcBef>
        <a:spcAft>
          <a:spcPts val="0"/>
        </a:spcAft>
        <a:buClrTx/>
        <a:buSzTx/>
        <a:buFontTx/>
        <a:buNone/>
        <a:tabLst/>
        <a:defRPr sz="6000" b="0" i="0" u="none" strike="noStrike" cap="none" spc="0" baseline="0">
          <a:solidFill>
            <a:srgbClr val="FFFFFF"/>
          </a:solidFill>
          <a:uFillTx/>
          <a:latin typeface="+mn-lt"/>
          <a:ea typeface="+mn-ea"/>
          <a:cs typeface="+mn-cs"/>
          <a:sym typeface="Chalkduster"/>
        </a:defRPr>
      </a:lvl4pPr>
      <a:lvl5pPr marL="0" marR="0" indent="0" algn="ctr" defTabSz="457200" rtl="0" latinLnBrk="0">
        <a:lnSpc>
          <a:spcPct val="100000"/>
        </a:lnSpc>
        <a:spcBef>
          <a:spcPts val="0"/>
        </a:spcBef>
        <a:spcAft>
          <a:spcPts val="0"/>
        </a:spcAft>
        <a:buClrTx/>
        <a:buSzTx/>
        <a:buFontTx/>
        <a:buNone/>
        <a:tabLst/>
        <a:defRPr sz="6000" b="0" i="0" u="none" strike="noStrike" cap="none" spc="0" baseline="0">
          <a:solidFill>
            <a:srgbClr val="FFFFFF"/>
          </a:solidFill>
          <a:uFillTx/>
          <a:latin typeface="+mn-lt"/>
          <a:ea typeface="+mn-ea"/>
          <a:cs typeface="+mn-cs"/>
          <a:sym typeface="Chalkduster"/>
        </a:defRPr>
      </a:lvl5pPr>
      <a:lvl6pPr marL="0" marR="0" indent="0" algn="ctr" defTabSz="457200" rtl="0" latinLnBrk="0">
        <a:lnSpc>
          <a:spcPct val="100000"/>
        </a:lnSpc>
        <a:spcBef>
          <a:spcPts val="0"/>
        </a:spcBef>
        <a:spcAft>
          <a:spcPts val="0"/>
        </a:spcAft>
        <a:buClrTx/>
        <a:buSzTx/>
        <a:buFontTx/>
        <a:buNone/>
        <a:tabLst/>
        <a:defRPr sz="6000" b="0" i="0" u="none" strike="noStrike" cap="none" spc="0" baseline="0">
          <a:solidFill>
            <a:srgbClr val="FFFFFF"/>
          </a:solidFill>
          <a:uFillTx/>
          <a:latin typeface="+mn-lt"/>
          <a:ea typeface="+mn-ea"/>
          <a:cs typeface="+mn-cs"/>
          <a:sym typeface="Chalkduster"/>
        </a:defRPr>
      </a:lvl6pPr>
      <a:lvl7pPr marL="0" marR="0" indent="0" algn="ctr" defTabSz="457200" rtl="0" latinLnBrk="0">
        <a:lnSpc>
          <a:spcPct val="100000"/>
        </a:lnSpc>
        <a:spcBef>
          <a:spcPts val="0"/>
        </a:spcBef>
        <a:spcAft>
          <a:spcPts val="0"/>
        </a:spcAft>
        <a:buClrTx/>
        <a:buSzTx/>
        <a:buFontTx/>
        <a:buNone/>
        <a:tabLst/>
        <a:defRPr sz="6000" b="0" i="0" u="none" strike="noStrike" cap="none" spc="0" baseline="0">
          <a:solidFill>
            <a:srgbClr val="FFFFFF"/>
          </a:solidFill>
          <a:uFillTx/>
          <a:latin typeface="+mn-lt"/>
          <a:ea typeface="+mn-ea"/>
          <a:cs typeface="+mn-cs"/>
          <a:sym typeface="Chalkduster"/>
        </a:defRPr>
      </a:lvl7pPr>
      <a:lvl8pPr marL="0" marR="0" indent="0" algn="ctr" defTabSz="457200" rtl="0" latinLnBrk="0">
        <a:lnSpc>
          <a:spcPct val="100000"/>
        </a:lnSpc>
        <a:spcBef>
          <a:spcPts val="0"/>
        </a:spcBef>
        <a:spcAft>
          <a:spcPts val="0"/>
        </a:spcAft>
        <a:buClrTx/>
        <a:buSzTx/>
        <a:buFontTx/>
        <a:buNone/>
        <a:tabLst/>
        <a:defRPr sz="6000" b="0" i="0" u="none" strike="noStrike" cap="none" spc="0" baseline="0">
          <a:solidFill>
            <a:srgbClr val="FFFFFF"/>
          </a:solidFill>
          <a:uFillTx/>
          <a:latin typeface="+mn-lt"/>
          <a:ea typeface="+mn-ea"/>
          <a:cs typeface="+mn-cs"/>
          <a:sym typeface="Chalkduster"/>
        </a:defRPr>
      </a:lvl8pPr>
      <a:lvl9pPr marL="0" marR="0" indent="0" algn="ctr" defTabSz="457200" rtl="0" latinLnBrk="0">
        <a:lnSpc>
          <a:spcPct val="100000"/>
        </a:lnSpc>
        <a:spcBef>
          <a:spcPts val="0"/>
        </a:spcBef>
        <a:spcAft>
          <a:spcPts val="0"/>
        </a:spcAft>
        <a:buClrTx/>
        <a:buSzTx/>
        <a:buFontTx/>
        <a:buNone/>
        <a:tabLst/>
        <a:defRPr sz="6000" b="0" i="0" u="none" strike="noStrike" cap="none" spc="0" baseline="0">
          <a:solidFill>
            <a:srgbClr val="FFFFFF"/>
          </a:solidFill>
          <a:uFillTx/>
          <a:latin typeface="+mn-lt"/>
          <a:ea typeface="+mn-ea"/>
          <a:cs typeface="+mn-cs"/>
          <a:sym typeface="Chalkduster"/>
        </a:defRPr>
      </a:lvl9pPr>
    </p:titleStyle>
    <p:bodyStyle>
      <a:lvl1pPr marL="349250" marR="0" indent="-349250" algn="l" defTabSz="457200" rtl="0" latinLnBrk="0">
        <a:lnSpc>
          <a:spcPct val="100000"/>
        </a:lnSpc>
        <a:spcBef>
          <a:spcPts val="600"/>
        </a:spcBef>
        <a:spcAft>
          <a:spcPts val="0"/>
        </a:spcAft>
        <a:buClrTx/>
        <a:buSzPct val="43000"/>
        <a:buFontTx/>
        <a:buBlip>
          <a:blip r:embed="rId15"/>
        </a:buBlip>
        <a:tabLst/>
        <a:defRPr sz="2200" b="0" i="0" u="none" strike="noStrike" cap="none" spc="0" baseline="0">
          <a:solidFill>
            <a:srgbClr val="FFFFFF"/>
          </a:solidFill>
          <a:uFillTx/>
          <a:latin typeface="+mn-lt"/>
          <a:ea typeface="+mn-ea"/>
          <a:cs typeface="+mn-cs"/>
          <a:sym typeface="Chalkduster"/>
        </a:defRPr>
      </a:lvl1pPr>
      <a:lvl2pPr marL="920750" marR="0" indent="-349250" algn="l" defTabSz="457200" rtl="0" latinLnBrk="0">
        <a:lnSpc>
          <a:spcPct val="100000"/>
        </a:lnSpc>
        <a:spcBef>
          <a:spcPts val="600"/>
        </a:spcBef>
        <a:spcAft>
          <a:spcPts val="0"/>
        </a:spcAft>
        <a:buClrTx/>
        <a:buSzPct val="43000"/>
        <a:buFontTx/>
        <a:buBlip>
          <a:blip r:embed="rId15"/>
        </a:buBlip>
        <a:tabLst/>
        <a:defRPr sz="2200" b="0" i="0" u="none" strike="noStrike" cap="none" spc="0" baseline="0">
          <a:solidFill>
            <a:srgbClr val="FFFFFF"/>
          </a:solidFill>
          <a:uFillTx/>
          <a:latin typeface="+mn-lt"/>
          <a:ea typeface="+mn-ea"/>
          <a:cs typeface="+mn-cs"/>
          <a:sym typeface="Chalkduster"/>
        </a:defRPr>
      </a:lvl2pPr>
      <a:lvl3pPr marL="1492250" marR="0" indent="-349250" algn="l" defTabSz="457200" rtl="0" latinLnBrk="0">
        <a:lnSpc>
          <a:spcPct val="100000"/>
        </a:lnSpc>
        <a:spcBef>
          <a:spcPts val="600"/>
        </a:spcBef>
        <a:spcAft>
          <a:spcPts val="0"/>
        </a:spcAft>
        <a:buClrTx/>
        <a:buSzPct val="43000"/>
        <a:buFontTx/>
        <a:buBlip>
          <a:blip r:embed="rId15"/>
        </a:buBlip>
        <a:tabLst/>
        <a:defRPr sz="2200" b="0" i="0" u="none" strike="noStrike" cap="none" spc="0" baseline="0">
          <a:solidFill>
            <a:srgbClr val="FFFFFF"/>
          </a:solidFill>
          <a:uFillTx/>
          <a:latin typeface="+mn-lt"/>
          <a:ea typeface="+mn-ea"/>
          <a:cs typeface="+mn-cs"/>
          <a:sym typeface="Chalkduster"/>
        </a:defRPr>
      </a:lvl3pPr>
      <a:lvl4pPr marL="2063750" marR="0" indent="-349250" algn="l" defTabSz="457200" rtl="0" latinLnBrk="0">
        <a:lnSpc>
          <a:spcPct val="100000"/>
        </a:lnSpc>
        <a:spcBef>
          <a:spcPts val="600"/>
        </a:spcBef>
        <a:spcAft>
          <a:spcPts val="0"/>
        </a:spcAft>
        <a:buClrTx/>
        <a:buSzPct val="43000"/>
        <a:buFontTx/>
        <a:buBlip>
          <a:blip r:embed="rId15"/>
        </a:buBlip>
        <a:tabLst/>
        <a:defRPr sz="2200" b="0" i="0" u="none" strike="noStrike" cap="none" spc="0" baseline="0">
          <a:solidFill>
            <a:srgbClr val="FFFFFF"/>
          </a:solidFill>
          <a:uFillTx/>
          <a:latin typeface="+mn-lt"/>
          <a:ea typeface="+mn-ea"/>
          <a:cs typeface="+mn-cs"/>
          <a:sym typeface="Chalkduster"/>
        </a:defRPr>
      </a:lvl4pPr>
      <a:lvl5pPr marL="2635250" marR="0" indent="-349250" algn="l" defTabSz="457200" rtl="0" latinLnBrk="0">
        <a:lnSpc>
          <a:spcPct val="100000"/>
        </a:lnSpc>
        <a:spcBef>
          <a:spcPts val="600"/>
        </a:spcBef>
        <a:spcAft>
          <a:spcPts val="0"/>
        </a:spcAft>
        <a:buClrTx/>
        <a:buSzPct val="43000"/>
        <a:buFontTx/>
        <a:buBlip>
          <a:blip r:embed="rId15"/>
        </a:buBlip>
        <a:tabLst/>
        <a:defRPr sz="2200" b="0" i="0" u="none" strike="noStrike" cap="none" spc="0" baseline="0">
          <a:solidFill>
            <a:srgbClr val="FFFFFF"/>
          </a:solidFill>
          <a:uFillTx/>
          <a:latin typeface="+mn-lt"/>
          <a:ea typeface="+mn-ea"/>
          <a:cs typeface="+mn-cs"/>
          <a:sym typeface="Chalkduster"/>
        </a:defRPr>
      </a:lvl5pPr>
      <a:lvl6pPr marL="3206750" marR="0" indent="-349250" algn="l" defTabSz="457200" rtl="0" latinLnBrk="0">
        <a:lnSpc>
          <a:spcPct val="100000"/>
        </a:lnSpc>
        <a:spcBef>
          <a:spcPts val="600"/>
        </a:spcBef>
        <a:spcAft>
          <a:spcPts val="0"/>
        </a:spcAft>
        <a:buClrTx/>
        <a:buSzPct val="43000"/>
        <a:buFontTx/>
        <a:buBlip>
          <a:blip r:embed="rId15"/>
        </a:buBlip>
        <a:tabLst/>
        <a:defRPr sz="2200" b="0" i="0" u="none" strike="noStrike" cap="none" spc="0" baseline="0">
          <a:solidFill>
            <a:srgbClr val="FFFFFF"/>
          </a:solidFill>
          <a:uFillTx/>
          <a:latin typeface="+mn-lt"/>
          <a:ea typeface="+mn-ea"/>
          <a:cs typeface="+mn-cs"/>
          <a:sym typeface="Chalkduster"/>
        </a:defRPr>
      </a:lvl6pPr>
      <a:lvl7pPr marL="3778250" marR="0" indent="-349250" algn="l" defTabSz="457200" rtl="0" latinLnBrk="0">
        <a:lnSpc>
          <a:spcPct val="100000"/>
        </a:lnSpc>
        <a:spcBef>
          <a:spcPts val="600"/>
        </a:spcBef>
        <a:spcAft>
          <a:spcPts val="0"/>
        </a:spcAft>
        <a:buClrTx/>
        <a:buSzPct val="43000"/>
        <a:buFontTx/>
        <a:buBlip>
          <a:blip r:embed="rId15"/>
        </a:buBlip>
        <a:tabLst/>
        <a:defRPr sz="2200" b="0" i="0" u="none" strike="noStrike" cap="none" spc="0" baseline="0">
          <a:solidFill>
            <a:srgbClr val="FFFFFF"/>
          </a:solidFill>
          <a:uFillTx/>
          <a:latin typeface="+mn-lt"/>
          <a:ea typeface="+mn-ea"/>
          <a:cs typeface="+mn-cs"/>
          <a:sym typeface="Chalkduster"/>
        </a:defRPr>
      </a:lvl7pPr>
      <a:lvl8pPr marL="4349750" marR="0" indent="-349250" algn="l" defTabSz="457200" rtl="0" latinLnBrk="0">
        <a:lnSpc>
          <a:spcPct val="100000"/>
        </a:lnSpc>
        <a:spcBef>
          <a:spcPts val="600"/>
        </a:spcBef>
        <a:spcAft>
          <a:spcPts val="0"/>
        </a:spcAft>
        <a:buClrTx/>
        <a:buSzPct val="43000"/>
        <a:buFontTx/>
        <a:buBlip>
          <a:blip r:embed="rId15"/>
        </a:buBlip>
        <a:tabLst/>
        <a:defRPr sz="2200" b="0" i="0" u="none" strike="noStrike" cap="none" spc="0" baseline="0">
          <a:solidFill>
            <a:srgbClr val="FFFFFF"/>
          </a:solidFill>
          <a:uFillTx/>
          <a:latin typeface="+mn-lt"/>
          <a:ea typeface="+mn-ea"/>
          <a:cs typeface="+mn-cs"/>
          <a:sym typeface="Chalkduster"/>
        </a:defRPr>
      </a:lvl8pPr>
      <a:lvl9pPr marL="4921250" marR="0" indent="-349250" algn="l" defTabSz="457200" rtl="0" latinLnBrk="0">
        <a:lnSpc>
          <a:spcPct val="100000"/>
        </a:lnSpc>
        <a:spcBef>
          <a:spcPts val="600"/>
        </a:spcBef>
        <a:spcAft>
          <a:spcPts val="0"/>
        </a:spcAft>
        <a:buClrTx/>
        <a:buSzPct val="43000"/>
        <a:buFontTx/>
        <a:buBlip>
          <a:blip r:embed="rId15"/>
        </a:buBlip>
        <a:tabLst/>
        <a:defRPr sz="2200" b="0" i="0" u="none" strike="noStrike" cap="none" spc="0" baseline="0">
          <a:solidFill>
            <a:srgbClr val="FFFFFF"/>
          </a:solidFill>
          <a:uFillTx/>
          <a:latin typeface="+mn-lt"/>
          <a:ea typeface="+mn-ea"/>
          <a:cs typeface="+mn-cs"/>
          <a:sym typeface="Chalkduster"/>
        </a:defRPr>
      </a:lvl9pPr>
    </p:bodyStyle>
    <p:otherStyle>
      <a:lvl1pPr marL="0" marR="0" indent="0" algn="ctr" defTabSz="457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Chalkduster"/>
        </a:defRPr>
      </a:lvl1pPr>
      <a:lvl2pPr marL="0" marR="0" indent="0" algn="ctr" defTabSz="457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Chalkduster"/>
        </a:defRPr>
      </a:lvl2pPr>
      <a:lvl3pPr marL="0" marR="0" indent="0" algn="ctr" defTabSz="457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Chalkduster"/>
        </a:defRPr>
      </a:lvl3pPr>
      <a:lvl4pPr marL="0" marR="0" indent="0" algn="ctr" defTabSz="457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Chalkduster"/>
        </a:defRPr>
      </a:lvl4pPr>
      <a:lvl5pPr marL="0" marR="0" indent="0" algn="ctr" defTabSz="457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Chalkduster"/>
        </a:defRPr>
      </a:lvl5pPr>
      <a:lvl6pPr marL="0" marR="0" indent="0" algn="ctr" defTabSz="457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Chalkduster"/>
        </a:defRPr>
      </a:lvl6pPr>
      <a:lvl7pPr marL="0" marR="0" indent="0" algn="ctr" defTabSz="457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Chalkduster"/>
        </a:defRPr>
      </a:lvl7pPr>
      <a:lvl8pPr marL="0" marR="0" indent="0" algn="ctr" defTabSz="457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Chalkduster"/>
        </a:defRPr>
      </a:lvl8pPr>
      <a:lvl9pPr marL="0" marR="0" indent="0" algn="ctr" defTabSz="457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Chalkduster"/>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77.xml"/><Relationship Id="rId13" Type="http://schemas.openxmlformats.org/officeDocument/2006/relationships/image" Target="../media/image84.png"/><Relationship Id="rId18" Type="http://schemas.openxmlformats.org/officeDocument/2006/relationships/customXml" Target="../ink/ink82.xml"/><Relationship Id="rId3" Type="http://schemas.openxmlformats.org/officeDocument/2006/relationships/image" Target="../media/image79.png"/><Relationship Id="rId7" Type="http://schemas.openxmlformats.org/officeDocument/2006/relationships/image" Target="../media/image81.png"/><Relationship Id="rId12" Type="http://schemas.openxmlformats.org/officeDocument/2006/relationships/customXml" Target="../ink/ink79.xml"/><Relationship Id="rId17" Type="http://schemas.openxmlformats.org/officeDocument/2006/relationships/image" Target="../media/image86.png"/><Relationship Id="rId2" Type="http://schemas.openxmlformats.org/officeDocument/2006/relationships/customXml" Target="../ink/ink74.xml"/><Relationship Id="rId16" Type="http://schemas.openxmlformats.org/officeDocument/2006/relationships/customXml" Target="../ink/ink81.xml"/><Relationship Id="rId1" Type="http://schemas.openxmlformats.org/officeDocument/2006/relationships/slideLayout" Target="../slideLayouts/slideLayout6.xml"/><Relationship Id="rId6" Type="http://schemas.openxmlformats.org/officeDocument/2006/relationships/customXml" Target="../ink/ink76.xml"/><Relationship Id="rId11" Type="http://schemas.openxmlformats.org/officeDocument/2006/relationships/image" Target="../media/image83.png"/><Relationship Id="rId5" Type="http://schemas.openxmlformats.org/officeDocument/2006/relationships/image" Target="../media/image80.png"/><Relationship Id="rId15" Type="http://schemas.openxmlformats.org/officeDocument/2006/relationships/image" Target="../media/image85.png"/><Relationship Id="rId10" Type="http://schemas.openxmlformats.org/officeDocument/2006/relationships/customXml" Target="../ink/ink78.xml"/><Relationship Id="rId19" Type="http://schemas.openxmlformats.org/officeDocument/2006/relationships/image" Target="../media/image87.png"/><Relationship Id="rId4" Type="http://schemas.openxmlformats.org/officeDocument/2006/relationships/customXml" Target="../ink/ink75.xml"/><Relationship Id="rId9" Type="http://schemas.openxmlformats.org/officeDocument/2006/relationships/image" Target="../media/image82.png"/><Relationship Id="rId14" Type="http://schemas.openxmlformats.org/officeDocument/2006/relationships/customXml" Target="../ink/ink8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customXml" Target="../ink/ink86.xml"/><Relationship Id="rId13" Type="http://schemas.openxmlformats.org/officeDocument/2006/relationships/image" Target="../media/image93.png"/><Relationship Id="rId18" Type="http://schemas.openxmlformats.org/officeDocument/2006/relationships/customXml" Target="../ink/ink91.xml"/><Relationship Id="rId3" Type="http://schemas.openxmlformats.org/officeDocument/2006/relationships/image" Target="../media/image88.png"/><Relationship Id="rId21" Type="http://schemas.openxmlformats.org/officeDocument/2006/relationships/image" Target="../media/image97.png"/><Relationship Id="rId7" Type="http://schemas.openxmlformats.org/officeDocument/2006/relationships/image" Target="../media/image90.png"/><Relationship Id="rId12" Type="http://schemas.openxmlformats.org/officeDocument/2006/relationships/customXml" Target="../ink/ink88.xml"/><Relationship Id="rId17" Type="http://schemas.openxmlformats.org/officeDocument/2006/relationships/image" Target="../media/image95.png"/><Relationship Id="rId2" Type="http://schemas.openxmlformats.org/officeDocument/2006/relationships/customXml" Target="../ink/ink83.xml"/><Relationship Id="rId16" Type="http://schemas.openxmlformats.org/officeDocument/2006/relationships/customXml" Target="../ink/ink90.xml"/><Relationship Id="rId20" Type="http://schemas.openxmlformats.org/officeDocument/2006/relationships/customXml" Target="../ink/ink92.xml"/><Relationship Id="rId1" Type="http://schemas.openxmlformats.org/officeDocument/2006/relationships/slideLayout" Target="../slideLayouts/slideLayout8.xml"/><Relationship Id="rId6" Type="http://schemas.openxmlformats.org/officeDocument/2006/relationships/customXml" Target="../ink/ink85.xml"/><Relationship Id="rId11" Type="http://schemas.openxmlformats.org/officeDocument/2006/relationships/image" Target="../media/image92.png"/><Relationship Id="rId5" Type="http://schemas.openxmlformats.org/officeDocument/2006/relationships/image" Target="../media/image89.png"/><Relationship Id="rId15" Type="http://schemas.openxmlformats.org/officeDocument/2006/relationships/image" Target="../media/image94.png"/><Relationship Id="rId23" Type="http://schemas.openxmlformats.org/officeDocument/2006/relationships/image" Target="../media/image98.png"/><Relationship Id="rId10" Type="http://schemas.openxmlformats.org/officeDocument/2006/relationships/customXml" Target="../ink/ink87.xml"/><Relationship Id="rId19" Type="http://schemas.openxmlformats.org/officeDocument/2006/relationships/image" Target="../media/image96.png"/><Relationship Id="rId4" Type="http://schemas.openxmlformats.org/officeDocument/2006/relationships/customXml" Target="../ink/ink84.xml"/><Relationship Id="rId9" Type="http://schemas.openxmlformats.org/officeDocument/2006/relationships/image" Target="../media/image91.png"/><Relationship Id="rId14" Type="http://schemas.openxmlformats.org/officeDocument/2006/relationships/customXml" Target="../ink/ink89.xml"/><Relationship Id="rId22" Type="http://schemas.openxmlformats.org/officeDocument/2006/relationships/customXml" Target="../ink/ink93.xml"/></Relationships>
</file>

<file path=ppt/slides/_rels/slide14.xml.rels><?xml version="1.0" encoding="UTF-8" standalone="yes"?>
<Relationships xmlns="http://schemas.openxmlformats.org/package/2006/relationships"><Relationship Id="rId8" Type="http://schemas.openxmlformats.org/officeDocument/2006/relationships/customXml" Target="../ink/ink97.xml"/><Relationship Id="rId13" Type="http://schemas.openxmlformats.org/officeDocument/2006/relationships/image" Target="../media/image97.png"/><Relationship Id="rId3" Type="http://schemas.openxmlformats.org/officeDocument/2006/relationships/image" Target="../media/image99.png"/><Relationship Id="rId7" Type="http://schemas.openxmlformats.org/officeDocument/2006/relationships/image" Target="../media/image101.png"/><Relationship Id="rId12" Type="http://schemas.openxmlformats.org/officeDocument/2006/relationships/customXml" Target="../ink/ink99.xml"/><Relationship Id="rId2" Type="http://schemas.openxmlformats.org/officeDocument/2006/relationships/customXml" Target="../ink/ink94.xml"/><Relationship Id="rId1" Type="http://schemas.openxmlformats.org/officeDocument/2006/relationships/slideLayout" Target="../slideLayouts/slideLayout8.xml"/><Relationship Id="rId6" Type="http://schemas.openxmlformats.org/officeDocument/2006/relationships/customXml" Target="../ink/ink96.xml"/><Relationship Id="rId11" Type="http://schemas.openxmlformats.org/officeDocument/2006/relationships/image" Target="../media/image103.png"/><Relationship Id="rId5" Type="http://schemas.openxmlformats.org/officeDocument/2006/relationships/image" Target="../media/image100.png"/><Relationship Id="rId10" Type="http://schemas.openxmlformats.org/officeDocument/2006/relationships/customXml" Target="../ink/ink98.xml"/><Relationship Id="rId4" Type="http://schemas.openxmlformats.org/officeDocument/2006/relationships/customXml" Target="../ink/ink95.xml"/><Relationship Id="rId9" Type="http://schemas.openxmlformats.org/officeDocument/2006/relationships/image" Target="../media/image102.png"/></Relationships>
</file>

<file path=ppt/slides/_rels/slide15.xml.rels><?xml version="1.0" encoding="UTF-8" standalone="yes"?>
<Relationships xmlns="http://schemas.openxmlformats.org/package/2006/relationships"><Relationship Id="rId8" Type="http://schemas.openxmlformats.org/officeDocument/2006/relationships/customXml" Target="../ink/ink103.xml"/><Relationship Id="rId13"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6.png"/><Relationship Id="rId12" Type="http://schemas.openxmlformats.org/officeDocument/2006/relationships/customXml" Target="../ink/ink105.xml"/><Relationship Id="rId2" Type="http://schemas.openxmlformats.org/officeDocument/2006/relationships/customXml" Target="../ink/ink100.xml"/><Relationship Id="rId1" Type="http://schemas.openxmlformats.org/officeDocument/2006/relationships/slideLayout" Target="../slideLayouts/slideLayout8.xml"/><Relationship Id="rId6" Type="http://schemas.openxmlformats.org/officeDocument/2006/relationships/customXml" Target="../ink/ink102.xml"/><Relationship Id="rId11" Type="http://schemas.openxmlformats.org/officeDocument/2006/relationships/image" Target="../media/image108.png"/><Relationship Id="rId5" Type="http://schemas.openxmlformats.org/officeDocument/2006/relationships/image" Target="../media/image105.png"/><Relationship Id="rId15" Type="http://schemas.openxmlformats.org/officeDocument/2006/relationships/image" Target="../media/image110.png"/><Relationship Id="rId10" Type="http://schemas.openxmlformats.org/officeDocument/2006/relationships/customXml" Target="../ink/ink104.xml"/><Relationship Id="rId4" Type="http://schemas.openxmlformats.org/officeDocument/2006/relationships/customXml" Target="../ink/ink101.xml"/><Relationship Id="rId9" Type="http://schemas.openxmlformats.org/officeDocument/2006/relationships/image" Target="../media/image107.png"/><Relationship Id="rId14" Type="http://schemas.openxmlformats.org/officeDocument/2006/relationships/customXml" Target="../ink/ink106.xml"/></Relationships>
</file>

<file path=ppt/slides/_rels/slide16.xml.rels><?xml version="1.0" encoding="UTF-8" standalone="yes"?>
<Relationships xmlns="http://schemas.openxmlformats.org/package/2006/relationships"><Relationship Id="rId8" Type="http://schemas.openxmlformats.org/officeDocument/2006/relationships/customXml" Target="../ink/ink110.xml"/><Relationship Id="rId13" Type="http://schemas.openxmlformats.org/officeDocument/2006/relationships/image" Target="../media/image116.png"/><Relationship Id="rId18" Type="http://schemas.openxmlformats.org/officeDocument/2006/relationships/customXml" Target="../ink/ink115.xml"/><Relationship Id="rId3" Type="http://schemas.openxmlformats.org/officeDocument/2006/relationships/image" Target="../media/image111.png"/><Relationship Id="rId7" Type="http://schemas.openxmlformats.org/officeDocument/2006/relationships/image" Target="../media/image113.png"/><Relationship Id="rId12" Type="http://schemas.openxmlformats.org/officeDocument/2006/relationships/customXml" Target="../ink/ink112.xml"/><Relationship Id="rId17" Type="http://schemas.openxmlformats.org/officeDocument/2006/relationships/image" Target="../media/image118.png"/><Relationship Id="rId2" Type="http://schemas.openxmlformats.org/officeDocument/2006/relationships/customXml" Target="../ink/ink107.xml"/><Relationship Id="rId16" Type="http://schemas.openxmlformats.org/officeDocument/2006/relationships/customXml" Target="../ink/ink114.xml"/><Relationship Id="rId1" Type="http://schemas.openxmlformats.org/officeDocument/2006/relationships/slideLayout" Target="../slideLayouts/slideLayout8.xml"/><Relationship Id="rId6" Type="http://schemas.openxmlformats.org/officeDocument/2006/relationships/customXml" Target="../ink/ink109.xml"/><Relationship Id="rId11" Type="http://schemas.openxmlformats.org/officeDocument/2006/relationships/image" Target="../media/image115.png"/><Relationship Id="rId5" Type="http://schemas.openxmlformats.org/officeDocument/2006/relationships/image" Target="../media/image112.png"/><Relationship Id="rId15" Type="http://schemas.openxmlformats.org/officeDocument/2006/relationships/image" Target="../media/image117.png"/><Relationship Id="rId10" Type="http://schemas.openxmlformats.org/officeDocument/2006/relationships/customXml" Target="../ink/ink111.xml"/><Relationship Id="rId19" Type="http://schemas.openxmlformats.org/officeDocument/2006/relationships/image" Target="../media/image119.png"/><Relationship Id="rId4" Type="http://schemas.openxmlformats.org/officeDocument/2006/relationships/customXml" Target="../ink/ink108.xml"/><Relationship Id="rId9" Type="http://schemas.openxmlformats.org/officeDocument/2006/relationships/image" Target="../media/image114.png"/><Relationship Id="rId14" Type="http://schemas.openxmlformats.org/officeDocument/2006/relationships/customXml" Target="../ink/ink1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customXml" Target="../ink/ink119.xml"/><Relationship Id="rId13"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2.png"/><Relationship Id="rId12" Type="http://schemas.openxmlformats.org/officeDocument/2006/relationships/customXml" Target="../ink/ink121.xml"/><Relationship Id="rId17" Type="http://schemas.openxmlformats.org/officeDocument/2006/relationships/image" Target="../media/image127.png"/><Relationship Id="rId2" Type="http://schemas.openxmlformats.org/officeDocument/2006/relationships/customXml" Target="../ink/ink116.xml"/><Relationship Id="rId16" Type="http://schemas.openxmlformats.org/officeDocument/2006/relationships/customXml" Target="../ink/ink123.xml"/><Relationship Id="rId1" Type="http://schemas.openxmlformats.org/officeDocument/2006/relationships/slideLayout" Target="../slideLayouts/slideLayout8.xml"/><Relationship Id="rId6" Type="http://schemas.openxmlformats.org/officeDocument/2006/relationships/customXml" Target="../ink/ink118.xml"/><Relationship Id="rId11" Type="http://schemas.openxmlformats.org/officeDocument/2006/relationships/image" Target="../media/image124.png"/><Relationship Id="rId5" Type="http://schemas.openxmlformats.org/officeDocument/2006/relationships/image" Target="../media/image121.png"/><Relationship Id="rId15" Type="http://schemas.openxmlformats.org/officeDocument/2006/relationships/image" Target="../media/image126.png"/><Relationship Id="rId10" Type="http://schemas.openxmlformats.org/officeDocument/2006/relationships/customXml" Target="../ink/ink120.xml"/><Relationship Id="rId4" Type="http://schemas.openxmlformats.org/officeDocument/2006/relationships/customXml" Target="../ink/ink117.xml"/><Relationship Id="rId9" Type="http://schemas.openxmlformats.org/officeDocument/2006/relationships/image" Target="../media/image123.png"/><Relationship Id="rId14" Type="http://schemas.openxmlformats.org/officeDocument/2006/relationships/customXml" Target="../ink/ink122.xml"/></Relationships>
</file>

<file path=ppt/slides/_rels/slide19.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customXml" Target="../ink/ink124.xml"/><Relationship Id="rId7" Type="http://schemas.openxmlformats.org/officeDocument/2006/relationships/customXml" Target="../ink/ink126.xml"/><Relationship Id="rId2" Type="http://schemas.openxmlformats.org/officeDocument/2006/relationships/image" Target="../media/image128.png"/><Relationship Id="rId1" Type="http://schemas.openxmlformats.org/officeDocument/2006/relationships/slideLayout" Target="../slideLayouts/slideLayout6.xml"/><Relationship Id="rId6" Type="http://schemas.openxmlformats.org/officeDocument/2006/relationships/image" Target="../media/image130.png"/><Relationship Id="rId5" Type="http://schemas.openxmlformats.org/officeDocument/2006/relationships/customXml" Target="../ink/ink125.xml"/><Relationship Id="rId10" Type="http://schemas.openxmlformats.org/officeDocument/2006/relationships/image" Target="../media/image132.png"/><Relationship Id="rId4" Type="http://schemas.openxmlformats.org/officeDocument/2006/relationships/image" Target="../media/image129.png"/><Relationship Id="rId9" Type="http://schemas.openxmlformats.org/officeDocument/2006/relationships/customXml" Target="../ink/ink12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customXml" Target="../ink/ink4.xml"/><Relationship Id="rId1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customXml" Target="../ink/ink133.xml"/><Relationship Id="rId18" Type="http://schemas.openxmlformats.org/officeDocument/2006/relationships/image" Target="../media/image140.png"/><Relationship Id="rId3" Type="http://schemas.openxmlformats.org/officeDocument/2006/relationships/customXml" Target="../ink/ink128.xml"/><Relationship Id="rId7" Type="http://schemas.openxmlformats.org/officeDocument/2006/relationships/customXml" Target="../ink/ink130.xml"/><Relationship Id="rId12" Type="http://schemas.openxmlformats.org/officeDocument/2006/relationships/image" Target="../media/image137.png"/><Relationship Id="rId17" Type="http://schemas.openxmlformats.org/officeDocument/2006/relationships/customXml" Target="../ink/ink135.xml"/><Relationship Id="rId2" Type="http://schemas.openxmlformats.org/officeDocument/2006/relationships/image" Target="../media/image3.png"/><Relationship Id="rId16" Type="http://schemas.openxmlformats.org/officeDocument/2006/relationships/image" Target="../media/image139.png"/><Relationship Id="rId20" Type="http://schemas.openxmlformats.org/officeDocument/2006/relationships/image" Target="../media/image141.png"/><Relationship Id="rId1" Type="http://schemas.openxmlformats.org/officeDocument/2006/relationships/slideLayout" Target="../slideLayouts/slideLayout6.xml"/><Relationship Id="rId6" Type="http://schemas.openxmlformats.org/officeDocument/2006/relationships/image" Target="../media/image134.png"/><Relationship Id="rId11" Type="http://schemas.openxmlformats.org/officeDocument/2006/relationships/customXml" Target="../ink/ink132.xml"/><Relationship Id="rId5" Type="http://schemas.openxmlformats.org/officeDocument/2006/relationships/customXml" Target="../ink/ink129.xml"/><Relationship Id="rId15" Type="http://schemas.openxmlformats.org/officeDocument/2006/relationships/customXml" Target="../ink/ink134.xml"/><Relationship Id="rId10" Type="http://schemas.openxmlformats.org/officeDocument/2006/relationships/image" Target="../media/image136.png"/><Relationship Id="rId19" Type="http://schemas.openxmlformats.org/officeDocument/2006/relationships/customXml" Target="../ink/ink136.xml"/><Relationship Id="rId4" Type="http://schemas.openxmlformats.org/officeDocument/2006/relationships/image" Target="../media/image133.png"/><Relationship Id="rId9" Type="http://schemas.openxmlformats.org/officeDocument/2006/relationships/customXml" Target="../ink/ink131.xml"/><Relationship Id="rId14"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customXml" Target="../ink/ink137.xml"/><Relationship Id="rId1" Type="http://schemas.openxmlformats.org/officeDocument/2006/relationships/slideLayout" Target="../slideLayouts/slideLayout8.xml"/><Relationship Id="rId5" Type="http://schemas.openxmlformats.org/officeDocument/2006/relationships/image" Target="../media/image143.png"/><Relationship Id="rId4" Type="http://schemas.openxmlformats.org/officeDocument/2006/relationships/customXml" Target="../ink/ink138.xml"/></Relationships>
</file>

<file path=ppt/slides/_rels/slide23.xml.rels><?xml version="1.0" encoding="UTF-8" standalone="yes"?>
<Relationships xmlns="http://schemas.openxmlformats.org/package/2006/relationships"><Relationship Id="rId8" Type="http://schemas.openxmlformats.org/officeDocument/2006/relationships/customXml" Target="../ink/ink142.xml"/><Relationship Id="rId13" Type="http://schemas.openxmlformats.org/officeDocument/2006/relationships/image" Target="../media/image149.png"/><Relationship Id="rId18" Type="http://schemas.openxmlformats.org/officeDocument/2006/relationships/customXml" Target="../ink/ink147.xml"/><Relationship Id="rId3" Type="http://schemas.openxmlformats.org/officeDocument/2006/relationships/image" Target="../media/image144.png"/><Relationship Id="rId21" Type="http://schemas.openxmlformats.org/officeDocument/2006/relationships/image" Target="../media/image153.png"/><Relationship Id="rId7" Type="http://schemas.openxmlformats.org/officeDocument/2006/relationships/image" Target="../media/image146.png"/><Relationship Id="rId12" Type="http://schemas.openxmlformats.org/officeDocument/2006/relationships/customXml" Target="../ink/ink144.xml"/><Relationship Id="rId17" Type="http://schemas.openxmlformats.org/officeDocument/2006/relationships/image" Target="../media/image151.png"/><Relationship Id="rId25" Type="http://schemas.openxmlformats.org/officeDocument/2006/relationships/image" Target="../media/image155.png"/><Relationship Id="rId2" Type="http://schemas.openxmlformats.org/officeDocument/2006/relationships/customXml" Target="../ink/ink139.xml"/><Relationship Id="rId16" Type="http://schemas.openxmlformats.org/officeDocument/2006/relationships/customXml" Target="../ink/ink146.xml"/><Relationship Id="rId20" Type="http://schemas.openxmlformats.org/officeDocument/2006/relationships/customXml" Target="../ink/ink148.xml"/><Relationship Id="rId1" Type="http://schemas.openxmlformats.org/officeDocument/2006/relationships/slideLayout" Target="../slideLayouts/slideLayout6.xml"/><Relationship Id="rId6" Type="http://schemas.openxmlformats.org/officeDocument/2006/relationships/customXml" Target="../ink/ink141.xml"/><Relationship Id="rId11" Type="http://schemas.openxmlformats.org/officeDocument/2006/relationships/image" Target="../media/image148.png"/><Relationship Id="rId24" Type="http://schemas.openxmlformats.org/officeDocument/2006/relationships/customXml" Target="../ink/ink150.xml"/><Relationship Id="rId5" Type="http://schemas.openxmlformats.org/officeDocument/2006/relationships/image" Target="../media/image145.png"/><Relationship Id="rId15" Type="http://schemas.openxmlformats.org/officeDocument/2006/relationships/image" Target="../media/image150.png"/><Relationship Id="rId23" Type="http://schemas.openxmlformats.org/officeDocument/2006/relationships/image" Target="../media/image154.png"/><Relationship Id="rId10" Type="http://schemas.openxmlformats.org/officeDocument/2006/relationships/customXml" Target="../ink/ink143.xml"/><Relationship Id="rId19" Type="http://schemas.openxmlformats.org/officeDocument/2006/relationships/image" Target="../media/image152.png"/><Relationship Id="rId4" Type="http://schemas.openxmlformats.org/officeDocument/2006/relationships/customXml" Target="../ink/ink140.xml"/><Relationship Id="rId9" Type="http://schemas.openxmlformats.org/officeDocument/2006/relationships/image" Target="../media/image147.png"/><Relationship Id="rId14" Type="http://schemas.openxmlformats.org/officeDocument/2006/relationships/customXml" Target="../ink/ink145.xml"/><Relationship Id="rId22" Type="http://schemas.openxmlformats.org/officeDocument/2006/relationships/customXml" Target="../ink/ink149.xml"/></Relationships>
</file>

<file path=ppt/slides/_rels/slide2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customXml" Target="../ink/ink15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image" Target="../media/image14.png"/><Relationship Id="rId18" Type="http://schemas.openxmlformats.org/officeDocument/2006/relationships/customXml" Target="../ink/ink14.xml"/><Relationship Id="rId26" Type="http://schemas.openxmlformats.org/officeDocument/2006/relationships/customXml" Target="../ink/ink18.xml"/><Relationship Id="rId3" Type="http://schemas.openxmlformats.org/officeDocument/2006/relationships/image" Target="../media/image410.png"/><Relationship Id="rId21" Type="http://schemas.openxmlformats.org/officeDocument/2006/relationships/image" Target="../media/image18.png"/><Relationship Id="rId7" Type="http://schemas.openxmlformats.org/officeDocument/2006/relationships/image" Target="../media/image11.png"/><Relationship Id="rId12" Type="http://schemas.openxmlformats.org/officeDocument/2006/relationships/customXml" Target="../ink/ink11.xml"/><Relationship Id="rId17" Type="http://schemas.openxmlformats.org/officeDocument/2006/relationships/image" Target="../media/image16.png"/><Relationship Id="rId25" Type="http://schemas.openxmlformats.org/officeDocument/2006/relationships/image" Target="../media/image20.png"/><Relationship Id="rId2" Type="http://schemas.openxmlformats.org/officeDocument/2006/relationships/image" Target="../media/image3.png"/><Relationship Id="rId16" Type="http://schemas.openxmlformats.org/officeDocument/2006/relationships/customXml" Target="../ink/ink13.xml"/><Relationship Id="rId20" Type="http://schemas.openxmlformats.org/officeDocument/2006/relationships/customXml" Target="../ink/ink15.xml"/><Relationship Id="rId29"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customXml" Target="../ink/ink8.xml"/><Relationship Id="rId11" Type="http://schemas.openxmlformats.org/officeDocument/2006/relationships/image" Target="../media/image13.png"/><Relationship Id="rId24" Type="http://schemas.openxmlformats.org/officeDocument/2006/relationships/customXml" Target="../ink/ink17.xml"/><Relationship Id="rId5" Type="http://schemas.openxmlformats.org/officeDocument/2006/relationships/image" Target="../media/image10.png"/><Relationship Id="rId15" Type="http://schemas.openxmlformats.org/officeDocument/2006/relationships/image" Target="../media/image15.png"/><Relationship Id="rId23" Type="http://schemas.openxmlformats.org/officeDocument/2006/relationships/image" Target="../media/image19.png"/><Relationship Id="rId28" Type="http://schemas.openxmlformats.org/officeDocument/2006/relationships/customXml" Target="../ink/ink19.xml"/><Relationship Id="rId10" Type="http://schemas.openxmlformats.org/officeDocument/2006/relationships/customXml" Target="../ink/ink10.xml"/><Relationship Id="rId19" Type="http://schemas.openxmlformats.org/officeDocument/2006/relationships/image" Target="../media/image17.png"/><Relationship Id="rId4" Type="http://schemas.openxmlformats.org/officeDocument/2006/relationships/customXml" Target="../ink/ink7.xml"/><Relationship Id="rId9" Type="http://schemas.openxmlformats.org/officeDocument/2006/relationships/image" Target="../media/image12.png"/><Relationship Id="rId14" Type="http://schemas.openxmlformats.org/officeDocument/2006/relationships/customXml" Target="../ink/ink12.xml"/><Relationship Id="rId22" Type="http://schemas.openxmlformats.org/officeDocument/2006/relationships/customXml" Target="../ink/ink16.xml"/><Relationship Id="rId27"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customXml" Target="../ink/ink155.xml"/><Relationship Id="rId13" Type="http://schemas.openxmlformats.org/officeDocument/2006/relationships/image" Target="../media/image173.png"/><Relationship Id="rId18" Type="http://schemas.openxmlformats.org/officeDocument/2006/relationships/customXml" Target="../ink/ink160.xml"/><Relationship Id="rId26" Type="http://schemas.openxmlformats.org/officeDocument/2006/relationships/customXml" Target="../ink/ink164.xml"/><Relationship Id="rId3" Type="http://schemas.openxmlformats.org/officeDocument/2006/relationships/image" Target="../media/image168.png"/><Relationship Id="rId21" Type="http://schemas.openxmlformats.org/officeDocument/2006/relationships/image" Target="../media/image177.png"/><Relationship Id="rId7" Type="http://schemas.openxmlformats.org/officeDocument/2006/relationships/image" Target="../media/image170.png"/><Relationship Id="rId12" Type="http://schemas.openxmlformats.org/officeDocument/2006/relationships/customXml" Target="../ink/ink157.xml"/><Relationship Id="rId17" Type="http://schemas.openxmlformats.org/officeDocument/2006/relationships/image" Target="../media/image175.png"/><Relationship Id="rId25" Type="http://schemas.openxmlformats.org/officeDocument/2006/relationships/image" Target="../media/image179.png"/><Relationship Id="rId2" Type="http://schemas.openxmlformats.org/officeDocument/2006/relationships/customXml" Target="../ink/ink152.xml"/><Relationship Id="rId16" Type="http://schemas.openxmlformats.org/officeDocument/2006/relationships/customXml" Target="../ink/ink159.xml"/><Relationship Id="rId20" Type="http://schemas.openxmlformats.org/officeDocument/2006/relationships/customXml" Target="../ink/ink161.xml"/><Relationship Id="rId29" Type="http://schemas.openxmlformats.org/officeDocument/2006/relationships/image" Target="../media/image181.png"/><Relationship Id="rId1" Type="http://schemas.openxmlformats.org/officeDocument/2006/relationships/slideLayout" Target="../slideLayouts/slideLayout6.xml"/><Relationship Id="rId6" Type="http://schemas.openxmlformats.org/officeDocument/2006/relationships/customXml" Target="../ink/ink154.xml"/><Relationship Id="rId11" Type="http://schemas.openxmlformats.org/officeDocument/2006/relationships/image" Target="../media/image172.png"/><Relationship Id="rId24" Type="http://schemas.openxmlformats.org/officeDocument/2006/relationships/customXml" Target="../ink/ink163.xml"/><Relationship Id="rId5" Type="http://schemas.openxmlformats.org/officeDocument/2006/relationships/image" Target="../media/image169.png"/><Relationship Id="rId15" Type="http://schemas.openxmlformats.org/officeDocument/2006/relationships/image" Target="../media/image174.png"/><Relationship Id="rId23" Type="http://schemas.openxmlformats.org/officeDocument/2006/relationships/image" Target="../media/image178.png"/><Relationship Id="rId28" Type="http://schemas.openxmlformats.org/officeDocument/2006/relationships/customXml" Target="../ink/ink165.xml"/><Relationship Id="rId10" Type="http://schemas.openxmlformats.org/officeDocument/2006/relationships/customXml" Target="../ink/ink156.xml"/><Relationship Id="rId19" Type="http://schemas.openxmlformats.org/officeDocument/2006/relationships/image" Target="../media/image176.png"/><Relationship Id="rId4" Type="http://schemas.openxmlformats.org/officeDocument/2006/relationships/customXml" Target="../ink/ink153.xml"/><Relationship Id="rId9" Type="http://schemas.openxmlformats.org/officeDocument/2006/relationships/image" Target="../media/image171.png"/><Relationship Id="rId14" Type="http://schemas.openxmlformats.org/officeDocument/2006/relationships/customXml" Target="../ink/ink158.xml"/><Relationship Id="rId22" Type="http://schemas.openxmlformats.org/officeDocument/2006/relationships/customXml" Target="../ink/ink162.xml"/><Relationship Id="rId27" Type="http://schemas.openxmlformats.org/officeDocument/2006/relationships/image" Target="../media/image180.png"/></Relationships>
</file>

<file path=ppt/slides/_rels/slide3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customXml" Target="../ink/ink22.xml"/><Relationship Id="rId13" Type="http://schemas.openxmlformats.org/officeDocument/2006/relationships/image" Target="../media/image27.png"/><Relationship Id="rId18" Type="http://schemas.openxmlformats.org/officeDocument/2006/relationships/customXml" Target="../ink/ink27.xml"/><Relationship Id="rId26" Type="http://schemas.openxmlformats.org/officeDocument/2006/relationships/customXml" Target="../ink/ink31.xml"/><Relationship Id="rId3" Type="http://schemas.openxmlformats.org/officeDocument/2006/relationships/image" Target="../media/image510.png"/><Relationship Id="rId21" Type="http://schemas.openxmlformats.org/officeDocument/2006/relationships/image" Target="../media/image31.png"/><Relationship Id="rId7" Type="http://schemas.openxmlformats.org/officeDocument/2006/relationships/image" Target="../media/image24.png"/><Relationship Id="rId12" Type="http://schemas.openxmlformats.org/officeDocument/2006/relationships/customXml" Target="../ink/ink24.xml"/><Relationship Id="rId17" Type="http://schemas.openxmlformats.org/officeDocument/2006/relationships/image" Target="../media/image29.png"/><Relationship Id="rId25" Type="http://schemas.openxmlformats.org/officeDocument/2006/relationships/image" Target="../media/image33.png"/><Relationship Id="rId2" Type="http://schemas.openxmlformats.org/officeDocument/2006/relationships/image" Target="../media/image3.png"/><Relationship Id="rId16" Type="http://schemas.openxmlformats.org/officeDocument/2006/relationships/customXml" Target="../ink/ink26.xml"/><Relationship Id="rId20" Type="http://schemas.openxmlformats.org/officeDocument/2006/relationships/customXml" Target="../ink/ink28.xml"/><Relationship Id="rId29"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customXml" Target="../ink/ink21.xml"/><Relationship Id="rId11" Type="http://schemas.openxmlformats.org/officeDocument/2006/relationships/image" Target="../media/image26.png"/><Relationship Id="rId24" Type="http://schemas.openxmlformats.org/officeDocument/2006/relationships/customXml" Target="../ink/ink30.xml"/><Relationship Id="rId5" Type="http://schemas.openxmlformats.org/officeDocument/2006/relationships/image" Target="../media/image23.png"/><Relationship Id="rId15" Type="http://schemas.openxmlformats.org/officeDocument/2006/relationships/image" Target="../media/image28.png"/><Relationship Id="rId23" Type="http://schemas.openxmlformats.org/officeDocument/2006/relationships/image" Target="../media/image32.png"/><Relationship Id="rId28" Type="http://schemas.openxmlformats.org/officeDocument/2006/relationships/customXml" Target="../ink/ink32.xml"/><Relationship Id="rId10" Type="http://schemas.openxmlformats.org/officeDocument/2006/relationships/customXml" Target="../ink/ink23.xml"/><Relationship Id="rId19" Type="http://schemas.openxmlformats.org/officeDocument/2006/relationships/image" Target="../media/image30.png"/><Relationship Id="rId4" Type="http://schemas.openxmlformats.org/officeDocument/2006/relationships/customXml" Target="../ink/ink20.xml"/><Relationship Id="rId9" Type="http://schemas.openxmlformats.org/officeDocument/2006/relationships/image" Target="../media/image25.png"/><Relationship Id="rId14" Type="http://schemas.openxmlformats.org/officeDocument/2006/relationships/customXml" Target="../ink/ink25.xml"/><Relationship Id="rId22" Type="http://schemas.openxmlformats.org/officeDocument/2006/relationships/customXml" Target="../ink/ink29.xml"/><Relationship Id="rId27" Type="http://schemas.openxmlformats.org/officeDocument/2006/relationships/image" Target="../media/image34.png"/></Relationships>
</file>

<file path=ppt/slides/_rels/slide5.xml.rels><?xml version="1.0" encoding="UTF-8" standalone="yes"?>
<Relationships xmlns="http://schemas.openxmlformats.org/package/2006/relationships"><Relationship Id="rId8" Type="http://schemas.openxmlformats.org/officeDocument/2006/relationships/customXml" Target="../ink/ink36.xml"/><Relationship Id="rId13" Type="http://schemas.openxmlformats.org/officeDocument/2006/relationships/image" Target="../media/image41.png"/><Relationship Id="rId18" Type="http://schemas.openxmlformats.org/officeDocument/2006/relationships/customXml" Target="../ink/ink41.xml"/><Relationship Id="rId3" Type="http://schemas.openxmlformats.org/officeDocument/2006/relationships/image" Target="../media/image36.png"/><Relationship Id="rId21" Type="http://schemas.openxmlformats.org/officeDocument/2006/relationships/image" Target="../media/image45.png"/><Relationship Id="rId7" Type="http://schemas.openxmlformats.org/officeDocument/2006/relationships/image" Target="../media/image38.png"/><Relationship Id="rId12" Type="http://schemas.openxmlformats.org/officeDocument/2006/relationships/customXml" Target="../ink/ink38.xml"/><Relationship Id="rId17" Type="http://schemas.openxmlformats.org/officeDocument/2006/relationships/image" Target="../media/image43.png"/><Relationship Id="rId2" Type="http://schemas.openxmlformats.org/officeDocument/2006/relationships/customXml" Target="../ink/ink33.xml"/><Relationship Id="rId16" Type="http://schemas.openxmlformats.org/officeDocument/2006/relationships/customXml" Target="../ink/ink40.xml"/><Relationship Id="rId20" Type="http://schemas.openxmlformats.org/officeDocument/2006/relationships/customXml" Target="../ink/ink42.xml"/><Relationship Id="rId1" Type="http://schemas.openxmlformats.org/officeDocument/2006/relationships/slideLayout" Target="../slideLayouts/slideLayout8.xml"/><Relationship Id="rId6" Type="http://schemas.openxmlformats.org/officeDocument/2006/relationships/customXml" Target="../ink/ink35.xml"/><Relationship Id="rId11" Type="http://schemas.openxmlformats.org/officeDocument/2006/relationships/image" Target="../media/image40.png"/><Relationship Id="rId5" Type="http://schemas.openxmlformats.org/officeDocument/2006/relationships/image" Target="../media/image37.png"/><Relationship Id="rId15" Type="http://schemas.openxmlformats.org/officeDocument/2006/relationships/image" Target="../media/image42.png"/><Relationship Id="rId10" Type="http://schemas.openxmlformats.org/officeDocument/2006/relationships/customXml" Target="../ink/ink37.xml"/><Relationship Id="rId19" Type="http://schemas.openxmlformats.org/officeDocument/2006/relationships/image" Target="../media/image44.png"/><Relationship Id="rId4" Type="http://schemas.openxmlformats.org/officeDocument/2006/relationships/customXml" Target="../ink/ink34.xml"/><Relationship Id="rId9" Type="http://schemas.openxmlformats.org/officeDocument/2006/relationships/image" Target="../media/image39.png"/><Relationship Id="rId14" Type="http://schemas.openxmlformats.org/officeDocument/2006/relationships/customXml" Target="../ink/ink39.xml"/></Relationships>
</file>

<file path=ppt/slides/_rels/slide6.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image" Target="../media/image46.png"/><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customXml" Target="../ink/ink44.xml"/><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8" Type="http://schemas.openxmlformats.org/officeDocument/2006/relationships/customXml" Target="../ink/ink47.xml"/><Relationship Id="rId13" Type="http://schemas.openxmlformats.org/officeDocument/2006/relationships/image" Target="../media/image54.png"/><Relationship Id="rId18" Type="http://schemas.openxmlformats.org/officeDocument/2006/relationships/customXml" Target="../ink/ink52.xml"/><Relationship Id="rId3" Type="http://schemas.openxmlformats.org/officeDocument/2006/relationships/image" Target="../media/image49.png"/><Relationship Id="rId21" Type="http://schemas.openxmlformats.org/officeDocument/2006/relationships/image" Target="../media/image58.png"/><Relationship Id="rId7" Type="http://schemas.openxmlformats.org/officeDocument/2006/relationships/image" Target="../media/image51.png"/><Relationship Id="rId12" Type="http://schemas.openxmlformats.org/officeDocument/2006/relationships/customXml" Target="../ink/ink49.xml"/><Relationship Id="rId17" Type="http://schemas.openxmlformats.org/officeDocument/2006/relationships/image" Target="../media/image56.png"/><Relationship Id="rId2" Type="http://schemas.openxmlformats.org/officeDocument/2006/relationships/image" Target="../media/image3.png"/><Relationship Id="rId16" Type="http://schemas.openxmlformats.org/officeDocument/2006/relationships/customXml" Target="../ink/ink51.xml"/><Relationship Id="rId20" Type="http://schemas.openxmlformats.org/officeDocument/2006/relationships/customXml" Target="../ink/ink53.xml"/><Relationship Id="rId1" Type="http://schemas.openxmlformats.org/officeDocument/2006/relationships/slideLayout" Target="../slideLayouts/slideLayout6.xml"/><Relationship Id="rId6" Type="http://schemas.openxmlformats.org/officeDocument/2006/relationships/customXml" Target="../ink/ink46.xml"/><Relationship Id="rId11" Type="http://schemas.openxmlformats.org/officeDocument/2006/relationships/image" Target="../media/image53.png"/><Relationship Id="rId5" Type="http://schemas.openxmlformats.org/officeDocument/2006/relationships/image" Target="../media/image50.png"/><Relationship Id="rId15" Type="http://schemas.openxmlformats.org/officeDocument/2006/relationships/image" Target="../media/image55.png"/><Relationship Id="rId10" Type="http://schemas.openxmlformats.org/officeDocument/2006/relationships/customXml" Target="../ink/ink48.xml"/><Relationship Id="rId19" Type="http://schemas.openxmlformats.org/officeDocument/2006/relationships/image" Target="../media/image57.png"/><Relationship Id="rId4" Type="http://schemas.openxmlformats.org/officeDocument/2006/relationships/customXml" Target="../ink/ink45.xml"/><Relationship Id="rId9" Type="http://schemas.openxmlformats.org/officeDocument/2006/relationships/image" Target="../media/image52.png"/><Relationship Id="rId14" Type="http://schemas.openxmlformats.org/officeDocument/2006/relationships/customXml" Target="../ink/ink50.xml"/></Relationships>
</file>

<file path=ppt/slides/_rels/slide8.xml.rels><?xml version="1.0" encoding="UTF-8" standalone="yes"?>
<Relationships xmlns="http://schemas.openxmlformats.org/package/2006/relationships"><Relationship Id="rId8" Type="http://schemas.openxmlformats.org/officeDocument/2006/relationships/customXml" Target="../ink/ink57.xml"/><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customXml" Target="../ink/ink54.xml"/><Relationship Id="rId1" Type="http://schemas.openxmlformats.org/officeDocument/2006/relationships/slideLayout" Target="../slideLayouts/slideLayout6.xml"/><Relationship Id="rId6" Type="http://schemas.openxmlformats.org/officeDocument/2006/relationships/customXml" Target="../ink/ink56.xml"/><Relationship Id="rId5" Type="http://schemas.openxmlformats.org/officeDocument/2006/relationships/image" Target="../media/image60.png"/><Relationship Id="rId4" Type="http://schemas.openxmlformats.org/officeDocument/2006/relationships/customXml" Target="../ink/ink55.xml"/><Relationship Id="rId9" Type="http://schemas.openxmlformats.org/officeDocument/2006/relationships/image" Target="../media/image62.png"/></Relationships>
</file>

<file path=ppt/slides/_rels/slide9.xml.rels><?xml version="1.0" encoding="UTF-8" standalone="yes"?>
<Relationships xmlns="http://schemas.openxmlformats.org/package/2006/relationships"><Relationship Id="rId13" Type="http://schemas.openxmlformats.org/officeDocument/2006/relationships/image" Target="../media/image68.png"/><Relationship Id="rId18" Type="http://schemas.openxmlformats.org/officeDocument/2006/relationships/customXml" Target="../ink/ink66.xml"/><Relationship Id="rId26" Type="http://schemas.openxmlformats.org/officeDocument/2006/relationships/customXml" Target="../ink/ink70.xml"/><Relationship Id="rId3" Type="http://schemas.openxmlformats.org/officeDocument/2006/relationships/image" Target="../media/image63.png"/><Relationship Id="rId21" Type="http://schemas.openxmlformats.org/officeDocument/2006/relationships/image" Target="../media/image72.png"/><Relationship Id="rId7" Type="http://schemas.openxmlformats.org/officeDocument/2006/relationships/image" Target="../media/image65.png"/><Relationship Id="rId12" Type="http://schemas.openxmlformats.org/officeDocument/2006/relationships/customXml" Target="../ink/ink63.xml"/><Relationship Id="rId17" Type="http://schemas.openxmlformats.org/officeDocument/2006/relationships/image" Target="../media/image70.png"/><Relationship Id="rId25" Type="http://schemas.openxmlformats.org/officeDocument/2006/relationships/image" Target="../media/image74.png"/><Relationship Id="rId33" Type="http://schemas.openxmlformats.org/officeDocument/2006/relationships/image" Target="../media/image78.png"/><Relationship Id="rId2" Type="http://schemas.openxmlformats.org/officeDocument/2006/relationships/customXml" Target="../ink/ink58.xml"/><Relationship Id="rId16" Type="http://schemas.openxmlformats.org/officeDocument/2006/relationships/customXml" Target="../ink/ink65.xml"/><Relationship Id="rId20" Type="http://schemas.openxmlformats.org/officeDocument/2006/relationships/customXml" Target="../ink/ink67.xml"/><Relationship Id="rId29" Type="http://schemas.openxmlformats.org/officeDocument/2006/relationships/image" Target="../media/image76.png"/><Relationship Id="rId1" Type="http://schemas.openxmlformats.org/officeDocument/2006/relationships/slideLayout" Target="../slideLayouts/slideLayout6.xml"/><Relationship Id="rId6" Type="http://schemas.openxmlformats.org/officeDocument/2006/relationships/customXml" Target="../ink/ink60.xml"/><Relationship Id="rId11" Type="http://schemas.openxmlformats.org/officeDocument/2006/relationships/image" Target="../media/image67.png"/><Relationship Id="rId24" Type="http://schemas.openxmlformats.org/officeDocument/2006/relationships/customXml" Target="../ink/ink69.xml"/><Relationship Id="rId32" Type="http://schemas.openxmlformats.org/officeDocument/2006/relationships/customXml" Target="../ink/ink73.xml"/><Relationship Id="rId5" Type="http://schemas.openxmlformats.org/officeDocument/2006/relationships/image" Target="../media/image64.png"/><Relationship Id="rId15" Type="http://schemas.openxmlformats.org/officeDocument/2006/relationships/image" Target="../media/image69.png"/><Relationship Id="rId23" Type="http://schemas.openxmlformats.org/officeDocument/2006/relationships/image" Target="../media/image73.png"/><Relationship Id="rId28" Type="http://schemas.openxmlformats.org/officeDocument/2006/relationships/customXml" Target="../ink/ink71.xml"/><Relationship Id="rId10" Type="http://schemas.openxmlformats.org/officeDocument/2006/relationships/customXml" Target="../ink/ink62.xml"/><Relationship Id="rId19" Type="http://schemas.openxmlformats.org/officeDocument/2006/relationships/image" Target="../media/image71.png"/><Relationship Id="rId31" Type="http://schemas.openxmlformats.org/officeDocument/2006/relationships/image" Target="../media/image77.png"/><Relationship Id="rId4" Type="http://schemas.openxmlformats.org/officeDocument/2006/relationships/customXml" Target="../ink/ink59.xml"/><Relationship Id="rId9" Type="http://schemas.openxmlformats.org/officeDocument/2006/relationships/image" Target="../media/image66.png"/><Relationship Id="rId14" Type="http://schemas.openxmlformats.org/officeDocument/2006/relationships/customXml" Target="../ink/ink64.xml"/><Relationship Id="rId22" Type="http://schemas.openxmlformats.org/officeDocument/2006/relationships/customXml" Target="../ink/ink68.xml"/><Relationship Id="rId27" Type="http://schemas.openxmlformats.org/officeDocument/2006/relationships/image" Target="../media/image75.png"/><Relationship Id="rId30" Type="http://schemas.openxmlformats.org/officeDocument/2006/relationships/customXml" Target="../ink/ink72.xml"/><Relationship Id="rId8" Type="http://schemas.openxmlformats.org/officeDocument/2006/relationships/customXml" Target="../ink/ink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hapter-6…"/>
          <p:cNvSpPr txBox="1">
            <a:spLocks noGrp="1"/>
          </p:cNvSpPr>
          <p:nvPr>
            <p:ph type="ctrTitle"/>
          </p:nvPr>
        </p:nvSpPr>
        <p:spPr>
          <a:xfrm>
            <a:off x="1270000" y="2023014"/>
            <a:ext cx="10464800" cy="3684739"/>
          </a:xfrm>
          <a:prstGeom prst="rect">
            <a:avLst/>
          </a:prstGeom>
        </p:spPr>
        <p:txBody>
          <a:bodyPr anchor="ctr"/>
          <a:lstStyle/>
          <a:p>
            <a:pPr>
              <a:defRPr>
                <a:solidFill>
                  <a:schemeClr val="accent5"/>
                </a:solidFill>
              </a:defRPr>
            </a:pPr>
            <a:r>
              <a:t>Chapter-6</a:t>
            </a:r>
          </a:p>
          <a:p>
            <a:r>
              <a:t>Additional Data Types and Plot Types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tring Function"/>
          <p:cNvSpPr txBox="1">
            <a:spLocks noGrp="1"/>
          </p:cNvSpPr>
          <p:nvPr>
            <p:ph type="title"/>
          </p:nvPr>
        </p:nvSpPr>
        <p:spPr>
          <a:xfrm>
            <a:off x="1270000" y="3510"/>
            <a:ext cx="10464800" cy="2540001"/>
          </a:xfrm>
          <a:prstGeom prst="rect">
            <a:avLst/>
          </a:prstGeom>
        </p:spPr>
        <p:txBody>
          <a:bodyPr/>
          <a:lstStyle/>
          <a:p>
            <a:pPr lvl="1"/>
            <a:r>
              <a:t>String Function</a:t>
            </a:r>
          </a:p>
        </p:txBody>
      </p:sp>
      <p:sp>
        <p:nvSpPr>
          <p:cNvPr id="157"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graphicFrame>
        <p:nvGraphicFramePr>
          <p:cNvPr id="158" name="Table"/>
          <p:cNvGraphicFramePr/>
          <p:nvPr/>
        </p:nvGraphicFramePr>
        <p:xfrm>
          <a:off x="419441" y="2035454"/>
          <a:ext cx="12003967" cy="7206687"/>
        </p:xfrm>
        <a:graphic>
          <a:graphicData uri="http://schemas.openxmlformats.org/drawingml/2006/table">
            <a:tbl>
              <a:tblPr>
                <a:tableStyleId>{4C3C2611-4C71-4FC5-86AE-919BDF0F9419}</a:tableStyleId>
              </a:tblPr>
              <a:tblGrid>
                <a:gridCol w="2992518">
                  <a:extLst>
                    <a:ext uri="{9D8B030D-6E8A-4147-A177-3AD203B41FA5}">
                      <a16:colId xmlns:a16="http://schemas.microsoft.com/office/drawing/2014/main" val="20000"/>
                    </a:ext>
                  </a:extLst>
                </a:gridCol>
                <a:gridCol w="3687681">
                  <a:extLst>
                    <a:ext uri="{9D8B030D-6E8A-4147-A177-3AD203B41FA5}">
                      <a16:colId xmlns:a16="http://schemas.microsoft.com/office/drawing/2014/main" val="20001"/>
                    </a:ext>
                  </a:extLst>
                </a:gridCol>
                <a:gridCol w="5323768">
                  <a:extLst>
                    <a:ext uri="{9D8B030D-6E8A-4147-A177-3AD203B41FA5}">
                      <a16:colId xmlns:a16="http://schemas.microsoft.com/office/drawing/2014/main" val="20002"/>
                    </a:ext>
                  </a:extLst>
                </a:gridCol>
              </a:tblGrid>
              <a:tr h="896643">
                <a:tc rowSpan="4">
                  <a:txBody>
                    <a:bodyPr/>
                    <a:lstStyle/>
                    <a:p>
                      <a:pPr defTabSz="914400">
                        <a:tabLst>
                          <a:tab pos="1295400" algn="l"/>
                        </a:tabLst>
                        <a:defRPr>
                          <a:solidFill>
                            <a:srgbClr val="000000"/>
                          </a:solidFill>
                        </a:defRPr>
                      </a:pPr>
                      <a:r>
                        <a:rPr sz="2600">
                          <a:solidFill>
                            <a:schemeClr val="accent5"/>
                          </a:solidFill>
                          <a:effectLst>
                            <a:outerShdw blurRad="63500" dist="3302" dir="5400000" rotWithShape="0">
                              <a:srgbClr val="000000">
                                <a:alpha val="40000"/>
                              </a:srgbClr>
                            </a:outerShdw>
                          </a:effectLst>
                        </a:rPr>
                        <a:t>Searching and Replacing Character</a:t>
                      </a:r>
                    </a:p>
                  </a:txBody>
                  <a:tcPr marL="50800" marR="50800" marT="50800" marB="50800" anchor="ctr" horzOverflow="overflow">
                    <a:lnL w="12700">
                      <a:miter lim="400000"/>
                    </a:lnL>
                    <a:lnT w="12700">
                      <a:miter lim="400000"/>
                    </a:lnT>
                    <a:lnB w="25400">
                      <a:solidFill>
                        <a:srgbClr val="FFFFFF"/>
                      </a:solidFill>
                      <a:miter lim="400000"/>
                    </a:lnB>
                  </a:tcPr>
                </a:tc>
                <a:tc>
                  <a:txBody>
                    <a:bodyPr/>
                    <a:lstStyle/>
                    <a:p>
                      <a:pPr defTabSz="914400">
                        <a:tabLst>
                          <a:tab pos="1295400" algn="l"/>
                        </a:tabLst>
                        <a:defRPr>
                          <a:solidFill>
                            <a:srgbClr val="000000"/>
                          </a:solidFill>
                        </a:defRPr>
                      </a:pPr>
                      <a:r>
                        <a:rPr sz="2200" dirty="0" err="1">
                          <a:solidFill>
                            <a:schemeClr val="accent6"/>
                          </a:solidFill>
                          <a:effectLst>
                            <a:outerShdw blurRad="63500" dist="3302" dir="5400000" rotWithShape="0">
                              <a:srgbClr val="000000">
                                <a:alpha val="40000"/>
                              </a:srgbClr>
                            </a:outerShdw>
                          </a:effectLst>
                        </a:rPr>
                        <a:t>findstr</a:t>
                      </a:r>
                      <a:r>
                        <a:rPr sz="2200" dirty="0">
                          <a:solidFill>
                            <a:schemeClr val="accent6"/>
                          </a:solidFill>
                          <a:effectLst>
                            <a:outerShdw blurRad="63500" dist="3302" dir="5400000" rotWithShape="0">
                              <a:srgbClr val="000000">
                                <a:alpha val="40000"/>
                              </a:srgbClr>
                            </a:outerShdw>
                          </a:effectLst>
                        </a:rPr>
                        <a:t>(</a:t>
                      </a:r>
                      <a:r>
                        <a:rPr sz="2200" dirty="0" err="1">
                          <a:solidFill>
                            <a:schemeClr val="accent6"/>
                          </a:solidFill>
                          <a:effectLst>
                            <a:outerShdw blurRad="63500" dist="3302" dir="5400000" rotWithShape="0">
                              <a:srgbClr val="000000">
                                <a:alpha val="40000"/>
                              </a:srgbClr>
                            </a:outerShdw>
                          </a:effectLst>
                        </a:rPr>
                        <a:t>str,word</a:t>
                      </a:r>
                      <a:r>
                        <a:rPr sz="2200" dirty="0">
                          <a:solidFill>
                            <a:schemeClr val="accent6"/>
                          </a:solidFill>
                          <a:effectLst>
                            <a:outerShdw blurRad="63500" dist="3302" dir="5400000" rotWithShape="0">
                              <a:srgbClr val="000000">
                                <a:alpha val="40000"/>
                              </a:srgbClr>
                            </a:outerShdw>
                          </a:effectLst>
                        </a:rPr>
                        <a:t>)</a:t>
                      </a:r>
                    </a:p>
                  </a:txBody>
                  <a:tcPr marL="50800" marR="50800" marT="50800" marB="50800" anchor="ctr" horzOverflow="overflow">
                    <a:lnT w="12700">
                      <a:miter lim="400000"/>
                    </a:lnT>
                  </a:tcPr>
                </a:tc>
                <a:tc>
                  <a:txBody>
                    <a:bodyPr/>
                    <a:lstStyle/>
                    <a:p>
                      <a:pPr defTabSz="914400">
                        <a:tabLst>
                          <a:tab pos="1295400" algn="l"/>
                        </a:tabLst>
                        <a:defRPr sz="2200">
                          <a:effectLst>
                            <a:outerShdw blurRad="63500" dist="3302" dir="5400000" rotWithShape="0">
                              <a:srgbClr val="000000">
                                <a:alpha val="40000"/>
                              </a:srgbClr>
                            </a:outerShdw>
                          </a:effectLst>
                        </a:defRPr>
                      </a:pPr>
                      <a:r>
                        <a:t>Find word position in str</a:t>
                      </a:r>
                    </a:p>
                    <a:p>
                      <a:pPr defTabSz="914400">
                        <a:tabLst>
                          <a:tab pos="1295400" algn="l"/>
                        </a:tabLst>
                        <a:defRPr sz="1500">
                          <a:effectLst>
                            <a:outerShdw blurRad="63500" dist="3302" dir="5400000" rotWithShape="0">
                              <a:srgbClr val="000000">
                                <a:alpha val="40000"/>
                              </a:srgbClr>
                            </a:outerShdw>
                          </a:effectLst>
                        </a:defRPr>
                      </a:pPr>
                      <a:r>
                        <a:t>(str has only one row)</a:t>
                      </a:r>
                    </a:p>
                  </a:txBody>
                  <a:tcPr marL="50800" marR="50800" marT="50800" marB="50800" anchor="ctr" horzOverflow="overflow">
                    <a:lnR w="12700">
                      <a:miter lim="400000"/>
                    </a:lnR>
                    <a:lnT w="12700">
                      <a:miter lim="400000"/>
                    </a:lnT>
                  </a:tcPr>
                </a:tc>
                <a:extLst>
                  <a:ext uri="{0D108BD9-81ED-4DB2-BD59-A6C34878D82A}">
                    <a16:rowId xmlns:a16="http://schemas.microsoft.com/office/drawing/2014/main" val="10000"/>
                  </a:ext>
                </a:extLst>
              </a:tr>
              <a:tr h="903508">
                <a:tc vMerge="1">
                  <a:txBody>
                    <a:bodyPr/>
                    <a:lstStyle/>
                    <a:p>
                      <a:endParaRPr lang="en-US"/>
                    </a:p>
                  </a:txBody>
                  <a:tcPr/>
                </a:tc>
                <a:tc>
                  <a:txBody>
                    <a:bodyPr/>
                    <a:lstStyle/>
                    <a:p>
                      <a:pPr defTabSz="914400">
                        <a:tabLst>
                          <a:tab pos="1295400" algn="l"/>
                        </a:tabLst>
                        <a:defRPr>
                          <a:solidFill>
                            <a:srgbClr val="000000"/>
                          </a:solidFill>
                        </a:defRPr>
                      </a:pPr>
                      <a:r>
                        <a:rPr sz="2200" dirty="0" err="1">
                          <a:solidFill>
                            <a:schemeClr val="accent6"/>
                          </a:solidFill>
                          <a:effectLst>
                            <a:outerShdw blurRad="63500" dist="3302" dir="5400000" rotWithShape="0">
                              <a:srgbClr val="000000">
                                <a:alpha val="40000"/>
                              </a:srgbClr>
                            </a:outerShdw>
                          </a:effectLst>
                        </a:rPr>
                        <a:t>strmatch</a:t>
                      </a:r>
                      <a:r>
                        <a:rPr sz="2200" dirty="0">
                          <a:solidFill>
                            <a:schemeClr val="accent6"/>
                          </a:solidFill>
                          <a:effectLst>
                            <a:outerShdw blurRad="63500" dist="3302" dir="5400000" rotWithShape="0">
                              <a:srgbClr val="000000">
                                <a:alpha val="40000"/>
                              </a:srgbClr>
                            </a:outerShdw>
                          </a:effectLst>
                        </a:rPr>
                        <a:t>(</a:t>
                      </a:r>
                      <a:r>
                        <a:rPr sz="2200" dirty="0" err="1">
                          <a:solidFill>
                            <a:schemeClr val="accent6"/>
                          </a:solidFill>
                          <a:effectLst>
                            <a:outerShdw blurRad="63500" dist="3302" dir="5400000" rotWithShape="0">
                              <a:srgbClr val="000000">
                                <a:alpha val="40000"/>
                              </a:srgbClr>
                            </a:outerShdw>
                          </a:effectLst>
                        </a:rPr>
                        <a:t>word,str</a:t>
                      </a:r>
                      <a:r>
                        <a:rPr sz="2200" dirty="0">
                          <a:solidFill>
                            <a:schemeClr val="accent6"/>
                          </a:solidFill>
                          <a:effectLst>
                            <a:outerShdw blurRad="63500" dist="3302" dir="5400000" rotWithShape="0">
                              <a:srgbClr val="000000">
                                <a:alpha val="40000"/>
                              </a:srgbClr>
                            </a:outerShdw>
                          </a:effectLst>
                        </a:rPr>
                        <a:t>)</a:t>
                      </a:r>
                    </a:p>
                  </a:txBody>
                  <a:tcPr marL="50800" marR="50800" marT="50800" marB="50800" anchor="ctr" horzOverflow="overflow"/>
                </a:tc>
                <a:tc>
                  <a:txBody>
                    <a:bodyPr/>
                    <a:lstStyle/>
                    <a:p>
                      <a:pPr defTabSz="914400">
                        <a:tabLst>
                          <a:tab pos="1295400" algn="l"/>
                        </a:tabLst>
                        <a:defRPr sz="2200">
                          <a:effectLst>
                            <a:outerShdw blurRad="63500" dist="3302" dir="5400000" rotWithShape="0">
                              <a:srgbClr val="000000">
                                <a:alpha val="40000"/>
                              </a:srgbClr>
                            </a:outerShdw>
                          </a:effectLst>
                        </a:defRPr>
                      </a:pPr>
                      <a:r>
                        <a:rPr dirty="0"/>
                        <a:t>Find word position in </a:t>
                      </a:r>
                      <a:r>
                        <a:rPr dirty="0" err="1"/>
                        <a:t>str</a:t>
                      </a:r>
                      <a:endParaRPr dirty="0"/>
                    </a:p>
                    <a:p>
                      <a:pPr defTabSz="914400">
                        <a:tabLst>
                          <a:tab pos="1295400" algn="l"/>
                        </a:tabLst>
                        <a:defRPr sz="1500">
                          <a:effectLst>
                            <a:outerShdw blurRad="63500" dist="3302" dir="5400000" rotWithShape="0">
                              <a:srgbClr val="000000">
                                <a:alpha val="40000"/>
                              </a:srgbClr>
                            </a:outerShdw>
                          </a:effectLst>
                        </a:defRPr>
                      </a:pPr>
                      <a:r>
                        <a:rPr dirty="0"/>
                        <a:t>(Only check beginning character)</a:t>
                      </a:r>
                    </a:p>
                  </a:txBody>
                  <a:tcPr marL="50800" marR="50800" marT="50800" marB="50800" anchor="ctr" horzOverflow="overflow">
                    <a:lnR w="12700">
                      <a:miter lim="400000"/>
                    </a:lnR>
                  </a:tcPr>
                </a:tc>
                <a:extLst>
                  <a:ext uri="{0D108BD9-81ED-4DB2-BD59-A6C34878D82A}">
                    <a16:rowId xmlns:a16="http://schemas.microsoft.com/office/drawing/2014/main" val="10001"/>
                  </a:ext>
                </a:extLst>
              </a:tr>
              <a:tr h="1053274">
                <a:tc vMerge="1">
                  <a:txBody>
                    <a:bodyPr/>
                    <a:lstStyle/>
                    <a:p>
                      <a:endParaRPr lang="en-US"/>
                    </a:p>
                  </a:txBody>
                  <a:tcPr/>
                </a:tc>
                <a:tc>
                  <a:txBody>
                    <a:bodyPr/>
                    <a:lstStyle/>
                    <a:p>
                      <a:pPr defTabSz="914400">
                        <a:tabLst>
                          <a:tab pos="1295400" algn="l"/>
                        </a:tabLst>
                        <a:defRPr>
                          <a:solidFill>
                            <a:srgbClr val="000000"/>
                          </a:solidFill>
                        </a:defRPr>
                      </a:pPr>
                      <a:r>
                        <a:rPr sz="2200" dirty="0" err="1">
                          <a:solidFill>
                            <a:schemeClr val="accent6"/>
                          </a:solidFill>
                          <a:effectLst>
                            <a:outerShdw blurRad="63500" dist="3302" dir="5400000" rotWithShape="0">
                              <a:srgbClr val="000000">
                                <a:alpha val="40000"/>
                              </a:srgbClr>
                            </a:outerShdw>
                          </a:effectLst>
                        </a:rPr>
                        <a:t>strrep</a:t>
                      </a:r>
                      <a:r>
                        <a:rPr sz="2200" dirty="0">
                          <a:solidFill>
                            <a:schemeClr val="accent6"/>
                          </a:solidFill>
                          <a:effectLst>
                            <a:outerShdw blurRad="63500" dist="3302" dir="5400000" rotWithShape="0">
                              <a:srgbClr val="000000">
                                <a:alpha val="40000"/>
                              </a:srgbClr>
                            </a:outerShdw>
                          </a:effectLst>
                        </a:rPr>
                        <a:t>(</a:t>
                      </a:r>
                      <a:r>
                        <a:rPr sz="2200" dirty="0" err="1">
                          <a:solidFill>
                            <a:schemeClr val="accent6"/>
                          </a:solidFill>
                          <a:effectLst>
                            <a:outerShdw blurRad="63500" dist="3302" dir="5400000" rotWithShape="0">
                              <a:srgbClr val="000000">
                                <a:alpha val="40000"/>
                              </a:srgbClr>
                            </a:outerShdw>
                          </a:effectLst>
                        </a:rPr>
                        <a:t>str,replaceWord,newWord</a:t>
                      </a:r>
                      <a:r>
                        <a:rPr sz="2200" dirty="0">
                          <a:solidFill>
                            <a:schemeClr val="accent6"/>
                          </a:solidFill>
                          <a:effectLst>
                            <a:outerShdw blurRad="63500" dist="3302" dir="5400000" rotWithShape="0">
                              <a:srgbClr val="000000">
                                <a:alpha val="40000"/>
                              </a:srgbClr>
                            </a:outerShdw>
                          </a:effectLst>
                        </a:rPr>
                        <a:t>)</a:t>
                      </a:r>
                    </a:p>
                  </a:txBody>
                  <a:tcPr marL="50800" marR="50800" marT="50800" marB="50800" anchor="ctr" horzOverflow="overflow"/>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Replace the replaceWord with newWord in str</a:t>
                      </a:r>
                    </a:p>
                  </a:txBody>
                  <a:tcPr marL="50800" marR="50800" marT="50800" marB="50800" anchor="ctr" horzOverflow="overflow">
                    <a:lnR w="12700">
                      <a:miter lim="400000"/>
                    </a:lnR>
                  </a:tcPr>
                </a:tc>
                <a:extLst>
                  <a:ext uri="{0D108BD9-81ED-4DB2-BD59-A6C34878D82A}">
                    <a16:rowId xmlns:a16="http://schemas.microsoft.com/office/drawing/2014/main" val="10002"/>
                  </a:ext>
                </a:extLst>
              </a:tr>
              <a:tr h="593288">
                <a:tc vMerge="1">
                  <a:txBody>
                    <a:bodyPr/>
                    <a:lstStyle/>
                    <a:p>
                      <a:endParaRPr lang="en-US"/>
                    </a:p>
                  </a:txBody>
                  <a:tcPr/>
                </a:tc>
                <a:tc>
                  <a:txBody>
                    <a:bodyPr/>
                    <a:lstStyle/>
                    <a:p>
                      <a:pPr defTabSz="914400">
                        <a:tabLst>
                          <a:tab pos="1295400" algn="l"/>
                        </a:tabLst>
                        <a:defRPr>
                          <a:solidFill>
                            <a:srgbClr val="000000"/>
                          </a:solidFill>
                        </a:defRPr>
                      </a:pPr>
                      <a:r>
                        <a:rPr sz="2200">
                          <a:solidFill>
                            <a:schemeClr val="accent6"/>
                          </a:solidFill>
                          <a:effectLst>
                            <a:outerShdw blurRad="63500" dist="3302" dir="5400000" rotWithShape="0">
                              <a:srgbClr val="000000">
                                <a:alpha val="40000"/>
                              </a:srgbClr>
                            </a:outerShdw>
                          </a:effectLst>
                        </a:rPr>
                        <a:t>strtok(str)</a:t>
                      </a:r>
                    </a:p>
                  </a:txBody>
                  <a:tcPr marL="50800" marR="50800" marT="50800" marB="50800" anchor="ctr" horzOverflow="overflow">
                    <a:lnB w="25400">
                      <a:solidFill>
                        <a:srgbClr val="FFFFFF"/>
                      </a:solidFill>
                      <a:miter lim="400000"/>
                    </a:lnB>
                  </a:tcPr>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Gives first word of the str</a:t>
                      </a:r>
                    </a:p>
                  </a:txBody>
                  <a:tcPr marL="50800" marR="50800" marT="50800" marB="50800" anchor="ctr" horzOverflow="overflow">
                    <a:lnR w="12700">
                      <a:miter lim="400000"/>
                    </a:lnR>
                    <a:lnB w="25400">
                      <a:solidFill>
                        <a:srgbClr val="FFFFFF"/>
                      </a:solidFill>
                      <a:miter lim="400000"/>
                    </a:lnB>
                  </a:tcPr>
                </a:tc>
                <a:extLst>
                  <a:ext uri="{0D108BD9-81ED-4DB2-BD59-A6C34878D82A}">
                    <a16:rowId xmlns:a16="http://schemas.microsoft.com/office/drawing/2014/main" val="10003"/>
                  </a:ext>
                </a:extLst>
              </a:tr>
              <a:tr h="1060139">
                <a:tc rowSpan="2">
                  <a:txBody>
                    <a:bodyPr/>
                    <a:lstStyle/>
                    <a:p>
                      <a:pPr defTabSz="914400">
                        <a:tabLst>
                          <a:tab pos="1295400" algn="l"/>
                        </a:tabLst>
                        <a:defRPr>
                          <a:solidFill>
                            <a:srgbClr val="000000"/>
                          </a:solidFill>
                        </a:defRPr>
                      </a:pPr>
                      <a:r>
                        <a:rPr sz="2600">
                          <a:solidFill>
                            <a:schemeClr val="accent5"/>
                          </a:solidFill>
                          <a:effectLst>
                            <a:outerShdw blurRad="63500" dist="3302" dir="5400000" rotWithShape="0">
                              <a:srgbClr val="000000">
                                <a:alpha val="40000"/>
                              </a:srgbClr>
                            </a:outerShdw>
                          </a:effectLst>
                        </a:rPr>
                        <a:t>Uppercase and Lowercase</a:t>
                      </a:r>
                    </a:p>
                  </a:txBody>
                  <a:tcPr marL="50800" marR="50800" marT="50800" marB="50800" anchor="ctr" horzOverflow="overflow">
                    <a:lnL w="12700">
                      <a:miter lim="400000"/>
                    </a:lnL>
                    <a:lnT w="25400">
                      <a:solidFill>
                        <a:srgbClr val="FFFFFF"/>
                      </a:solidFill>
                      <a:miter lim="400000"/>
                    </a:lnT>
                    <a:lnB w="25400">
                      <a:solidFill>
                        <a:srgbClr val="FFFFFF"/>
                      </a:solidFill>
                      <a:miter lim="400000"/>
                    </a:lnB>
                  </a:tcPr>
                </a:tc>
                <a:tc>
                  <a:txBody>
                    <a:bodyPr/>
                    <a:lstStyle/>
                    <a:p>
                      <a:pPr defTabSz="914400">
                        <a:tabLst>
                          <a:tab pos="1295400" algn="l"/>
                        </a:tabLst>
                        <a:defRPr>
                          <a:solidFill>
                            <a:srgbClr val="000000"/>
                          </a:solidFill>
                        </a:defRPr>
                      </a:pPr>
                      <a:r>
                        <a:rPr sz="2200">
                          <a:solidFill>
                            <a:schemeClr val="accent6"/>
                          </a:solidFill>
                          <a:effectLst>
                            <a:outerShdw blurRad="63500" dist="3302" dir="5400000" rotWithShape="0">
                              <a:srgbClr val="000000">
                                <a:alpha val="40000"/>
                              </a:srgbClr>
                            </a:outerShdw>
                          </a:effectLst>
                        </a:rPr>
                        <a:t>upper(str)</a:t>
                      </a:r>
                    </a:p>
                  </a:txBody>
                  <a:tcPr marL="50800" marR="50800" marT="50800" marB="50800" anchor="ctr" horzOverflow="overflow">
                    <a:lnT w="25400">
                      <a:solidFill>
                        <a:srgbClr val="FFFFFF"/>
                      </a:solidFill>
                      <a:miter lim="400000"/>
                    </a:lnT>
                  </a:tcPr>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converts all str characters into upper case</a:t>
                      </a:r>
                    </a:p>
                  </a:txBody>
                  <a:tcPr marL="50800" marR="50800" marT="50800" marB="50800" anchor="ctr" horzOverflow="overflow">
                    <a:lnR w="12700">
                      <a:miter lim="400000"/>
                    </a:lnR>
                    <a:lnT w="25400">
                      <a:solidFill>
                        <a:srgbClr val="FFFFFF"/>
                      </a:solidFill>
                      <a:miter lim="400000"/>
                    </a:lnT>
                  </a:tcPr>
                </a:tc>
                <a:extLst>
                  <a:ext uri="{0D108BD9-81ED-4DB2-BD59-A6C34878D82A}">
                    <a16:rowId xmlns:a16="http://schemas.microsoft.com/office/drawing/2014/main" val="10004"/>
                  </a:ext>
                </a:extLst>
              </a:tr>
              <a:tr h="1060139">
                <a:tc vMerge="1">
                  <a:txBody>
                    <a:bodyPr/>
                    <a:lstStyle/>
                    <a:p>
                      <a:endParaRPr lang="en-US"/>
                    </a:p>
                  </a:txBody>
                  <a:tcPr/>
                </a:tc>
                <a:tc>
                  <a:txBody>
                    <a:bodyPr/>
                    <a:lstStyle/>
                    <a:p>
                      <a:pPr defTabSz="914400">
                        <a:tabLst>
                          <a:tab pos="1295400" algn="l"/>
                        </a:tabLst>
                        <a:defRPr>
                          <a:solidFill>
                            <a:srgbClr val="000000"/>
                          </a:solidFill>
                        </a:defRPr>
                      </a:pPr>
                      <a:r>
                        <a:rPr sz="2200">
                          <a:solidFill>
                            <a:schemeClr val="accent6"/>
                          </a:solidFill>
                          <a:effectLst>
                            <a:outerShdw blurRad="63500" dist="3302" dir="5400000" rotWithShape="0">
                              <a:srgbClr val="000000">
                                <a:alpha val="40000"/>
                              </a:srgbClr>
                            </a:outerShdw>
                          </a:effectLst>
                        </a:rPr>
                        <a:t>lower(str)</a:t>
                      </a:r>
                    </a:p>
                  </a:txBody>
                  <a:tcPr marL="50800" marR="50800" marT="50800" marB="50800" anchor="ctr" horzOverflow="overflow">
                    <a:lnB w="25400">
                      <a:solidFill>
                        <a:srgbClr val="FFFFFF"/>
                      </a:solidFill>
                      <a:miter lim="400000"/>
                    </a:lnB>
                  </a:tcPr>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converts all str characters into lower case</a:t>
                      </a:r>
                    </a:p>
                  </a:txBody>
                  <a:tcPr marL="50800" marR="50800" marT="50800" marB="50800" anchor="ctr" horzOverflow="overflow">
                    <a:lnR w="12700">
                      <a:miter lim="400000"/>
                    </a:lnR>
                    <a:lnB w="25400">
                      <a:solidFill>
                        <a:srgbClr val="FFFFFF"/>
                      </a:solidFill>
                      <a:miter lim="400000"/>
                    </a:lnB>
                  </a:tcPr>
                </a:tc>
                <a:extLst>
                  <a:ext uri="{0D108BD9-81ED-4DB2-BD59-A6C34878D82A}">
                    <a16:rowId xmlns:a16="http://schemas.microsoft.com/office/drawing/2014/main" val="10005"/>
                  </a:ext>
                </a:extLst>
              </a:tr>
              <a:tr h="593288">
                <a:tc rowSpan="2">
                  <a:txBody>
                    <a:bodyPr/>
                    <a:lstStyle/>
                    <a:p>
                      <a:pPr defTabSz="914400">
                        <a:tabLst>
                          <a:tab pos="1295400" algn="l"/>
                        </a:tabLst>
                        <a:defRPr>
                          <a:solidFill>
                            <a:srgbClr val="000000"/>
                          </a:solidFill>
                        </a:defRPr>
                      </a:pPr>
                      <a:r>
                        <a:rPr sz="2600">
                          <a:solidFill>
                            <a:schemeClr val="accent5"/>
                          </a:solidFill>
                          <a:effectLst>
                            <a:outerShdw blurRad="63500" dist="3302" dir="5400000" rotWithShape="0">
                              <a:srgbClr val="000000">
                                <a:alpha val="40000"/>
                              </a:srgbClr>
                            </a:outerShdw>
                          </a:effectLst>
                        </a:rPr>
                        <a:t>Trimming Whitespace</a:t>
                      </a:r>
                    </a:p>
                  </a:txBody>
                  <a:tcPr marL="50800" marR="50800" marT="50800" marB="50800" anchor="ctr" horzOverflow="overflow">
                    <a:lnL w="12700">
                      <a:miter lim="400000"/>
                    </a:lnL>
                    <a:lnT w="25400">
                      <a:solidFill>
                        <a:srgbClr val="FFFFFF"/>
                      </a:solidFill>
                      <a:miter lim="400000"/>
                    </a:lnT>
                    <a:lnB w="12700">
                      <a:miter lim="400000"/>
                    </a:lnB>
                  </a:tcPr>
                </a:tc>
                <a:tc>
                  <a:txBody>
                    <a:bodyPr/>
                    <a:lstStyle/>
                    <a:p>
                      <a:pPr defTabSz="914400">
                        <a:tabLst>
                          <a:tab pos="1295400" algn="l"/>
                        </a:tabLst>
                        <a:defRPr>
                          <a:solidFill>
                            <a:srgbClr val="000000"/>
                          </a:solidFill>
                        </a:defRPr>
                      </a:pPr>
                      <a:r>
                        <a:rPr sz="2200">
                          <a:solidFill>
                            <a:schemeClr val="accent6"/>
                          </a:solidFill>
                          <a:effectLst>
                            <a:outerShdw blurRad="63500" dist="3302" dir="5400000" rotWithShape="0">
                              <a:srgbClr val="000000">
                                <a:alpha val="40000"/>
                              </a:srgbClr>
                            </a:outerShdw>
                          </a:effectLst>
                        </a:rPr>
                        <a:t>deblank(str)</a:t>
                      </a:r>
                    </a:p>
                  </a:txBody>
                  <a:tcPr marL="50800" marR="50800" marT="50800" marB="50800" anchor="ctr" horzOverflow="overflow">
                    <a:lnT w="25400">
                      <a:solidFill>
                        <a:srgbClr val="FFFFFF"/>
                      </a:solidFill>
                      <a:miter lim="400000"/>
                    </a:lnT>
                  </a:tcPr>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Removes trailing whitespace</a:t>
                      </a:r>
                    </a:p>
                  </a:txBody>
                  <a:tcPr marL="50800" marR="50800" marT="50800" marB="50800" anchor="ctr" horzOverflow="overflow">
                    <a:lnR w="12700">
                      <a:miter lim="400000"/>
                    </a:lnR>
                    <a:lnT w="25400">
                      <a:solidFill>
                        <a:srgbClr val="FFFFFF"/>
                      </a:solidFill>
                      <a:miter lim="400000"/>
                    </a:lnT>
                  </a:tcPr>
                </a:tc>
                <a:extLst>
                  <a:ext uri="{0D108BD9-81ED-4DB2-BD59-A6C34878D82A}">
                    <a16:rowId xmlns:a16="http://schemas.microsoft.com/office/drawing/2014/main" val="10006"/>
                  </a:ext>
                </a:extLst>
              </a:tr>
              <a:tr h="1046408">
                <a:tc vMerge="1">
                  <a:txBody>
                    <a:bodyPr/>
                    <a:lstStyle/>
                    <a:p>
                      <a:endParaRPr lang="en-US"/>
                    </a:p>
                  </a:txBody>
                  <a:tcPr/>
                </a:tc>
                <a:tc>
                  <a:txBody>
                    <a:bodyPr/>
                    <a:lstStyle/>
                    <a:p>
                      <a:pPr defTabSz="914400">
                        <a:tabLst>
                          <a:tab pos="1295400" algn="l"/>
                        </a:tabLst>
                        <a:defRPr>
                          <a:solidFill>
                            <a:srgbClr val="000000"/>
                          </a:solidFill>
                        </a:defRPr>
                      </a:pPr>
                      <a:r>
                        <a:rPr sz="2200">
                          <a:solidFill>
                            <a:schemeClr val="accent6"/>
                          </a:solidFill>
                          <a:effectLst>
                            <a:outerShdw blurRad="63500" dist="3302" dir="5400000" rotWithShape="0">
                              <a:srgbClr val="000000">
                                <a:alpha val="40000"/>
                              </a:srgbClr>
                            </a:outerShdw>
                          </a:effectLst>
                        </a:rPr>
                        <a:t>strtrim(str)</a:t>
                      </a:r>
                    </a:p>
                  </a:txBody>
                  <a:tcPr marL="50800" marR="50800" marT="50800" marB="50800" anchor="ctr" horzOverflow="overflow">
                    <a:lnB w="12700">
                      <a:miter lim="400000"/>
                    </a:lnB>
                  </a:tcPr>
                </a:tc>
                <a:tc>
                  <a:txBody>
                    <a:bodyPr/>
                    <a:lstStyle/>
                    <a:p>
                      <a:pPr defTabSz="914400">
                        <a:tabLst>
                          <a:tab pos="1295400" algn="l"/>
                        </a:tabLst>
                        <a:defRPr>
                          <a:solidFill>
                            <a:srgbClr val="000000"/>
                          </a:solidFill>
                        </a:defRPr>
                      </a:pPr>
                      <a:r>
                        <a:rPr sz="2200" dirty="0">
                          <a:solidFill>
                            <a:srgbClr val="FFFFFF"/>
                          </a:solidFill>
                          <a:effectLst>
                            <a:outerShdw blurRad="63500" dist="3302" dir="5400000" rotWithShape="0">
                              <a:srgbClr val="000000">
                                <a:alpha val="40000"/>
                              </a:srgbClr>
                            </a:outerShdw>
                          </a:effectLst>
                        </a:rPr>
                        <a:t>Remove both, leading and trailing whitespace</a:t>
                      </a:r>
                    </a:p>
                  </a:txBody>
                  <a:tcPr marL="50800" marR="50800" marT="50800" marB="50800" anchor="ctr" horzOverflow="overflow">
                    <a:lnR w="12700">
                      <a:miter lim="400000"/>
                    </a:lnR>
                    <a:lnB w="12700">
                      <a:miter lim="400000"/>
                    </a:lnB>
                  </a:tcPr>
                </a:tc>
                <a:extLst>
                  <a:ext uri="{0D108BD9-81ED-4DB2-BD59-A6C34878D82A}">
                    <a16:rowId xmlns:a16="http://schemas.microsoft.com/office/drawing/2014/main" val="10007"/>
                  </a:ext>
                </a:extLst>
              </a:tr>
            </a:tbl>
          </a:graphicData>
        </a:graphic>
      </p:graphicFrame>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21D46AA-A3D3-4017-BCEE-27811BFB8256}"/>
                  </a:ext>
                </a:extLst>
              </p14:cNvPr>
              <p14:cNvContentPartPr/>
              <p14:nvPr/>
            </p14:nvContentPartPr>
            <p14:xfrm>
              <a:off x="3817839" y="2545492"/>
              <a:ext cx="159120" cy="115200"/>
            </p14:xfrm>
          </p:contentPart>
        </mc:Choice>
        <mc:Fallback>
          <p:pic>
            <p:nvPicPr>
              <p:cNvPr id="2" name="Ink 1">
                <a:extLst>
                  <a:ext uri="{FF2B5EF4-FFF2-40B4-BE49-F238E27FC236}">
                    <a16:creationId xmlns:a16="http://schemas.microsoft.com/office/drawing/2014/main" id="{C21D46AA-A3D3-4017-BCEE-27811BFB8256}"/>
                  </a:ext>
                </a:extLst>
              </p:cNvPr>
              <p:cNvPicPr/>
              <p:nvPr/>
            </p:nvPicPr>
            <p:blipFill>
              <a:blip r:embed="rId3"/>
              <a:stretch>
                <a:fillRect/>
              </a:stretch>
            </p:blipFill>
            <p:spPr>
              <a:xfrm>
                <a:off x="3808839" y="2536492"/>
                <a:ext cx="17676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A2AB3140-8511-4058-A5C4-DDB0E6A4BE3F}"/>
                  </a:ext>
                </a:extLst>
              </p14:cNvPr>
              <p14:cNvContentPartPr/>
              <p14:nvPr/>
            </p14:nvContentPartPr>
            <p14:xfrm>
              <a:off x="3694719" y="3271972"/>
              <a:ext cx="147240" cy="88920"/>
            </p14:xfrm>
          </p:contentPart>
        </mc:Choice>
        <mc:Fallback>
          <p:pic>
            <p:nvPicPr>
              <p:cNvPr id="3" name="Ink 2">
                <a:extLst>
                  <a:ext uri="{FF2B5EF4-FFF2-40B4-BE49-F238E27FC236}">
                    <a16:creationId xmlns:a16="http://schemas.microsoft.com/office/drawing/2014/main" id="{A2AB3140-8511-4058-A5C4-DDB0E6A4BE3F}"/>
                  </a:ext>
                </a:extLst>
              </p:cNvPr>
              <p:cNvPicPr/>
              <p:nvPr/>
            </p:nvPicPr>
            <p:blipFill>
              <a:blip r:embed="rId5"/>
              <a:stretch>
                <a:fillRect/>
              </a:stretch>
            </p:blipFill>
            <p:spPr>
              <a:xfrm>
                <a:off x="3685719" y="3263332"/>
                <a:ext cx="16488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C67C35DE-1090-4838-85F3-137CC278E6BD}"/>
                  </a:ext>
                </a:extLst>
              </p14:cNvPr>
              <p14:cNvContentPartPr/>
              <p14:nvPr/>
            </p14:nvContentPartPr>
            <p14:xfrm>
              <a:off x="3867519" y="4898092"/>
              <a:ext cx="544680" cy="318960"/>
            </p14:xfrm>
          </p:contentPart>
        </mc:Choice>
        <mc:Fallback>
          <p:pic>
            <p:nvPicPr>
              <p:cNvPr id="4" name="Ink 3">
                <a:extLst>
                  <a:ext uri="{FF2B5EF4-FFF2-40B4-BE49-F238E27FC236}">
                    <a16:creationId xmlns:a16="http://schemas.microsoft.com/office/drawing/2014/main" id="{C67C35DE-1090-4838-85F3-137CC278E6BD}"/>
                  </a:ext>
                </a:extLst>
              </p:cNvPr>
              <p:cNvPicPr/>
              <p:nvPr/>
            </p:nvPicPr>
            <p:blipFill>
              <a:blip r:embed="rId7"/>
              <a:stretch>
                <a:fillRect/>
              </a:stretch>
            </p:blipFill>
            <p:spPr>
              <a:xfrm>
                <a:off x="3858519" y="4889092"/>
                <a:ext cx="562320" cy="336600"/>
              </a:xfrm>
              <a:prstGeom prst="rect">
                <a:avLst/>
              </a:prstGeom>
            </p:spPr>
          </p:pic>
        </mc:Fallback>
      </mc:AlternateContent>
      <p:grpSp>
        <p:nvGrpSpPr>
          <p:cNvPr id="7" name="Group 6">
            <a:extLst>
              <a:ext uri="{FF2B5EF4-FFF2-40B4-BE49-F238E27FC236}">
                <a16:creationId xmlns:a16="http://schemas.microsoft.com/office/drawing/2014/main" id="{4BFEDC0C-7DD7-45C4-ABD7-4AA2E8375D3B}"/>
              </a:ext>
            </a:extLst>
          </p:cNvPr>
          <p:cNvGrpSpPr/>
          <p:nvPr/>
        </p:nvGrpSpPr>
        <p:grpSpPr>
          <a:xfrm>
            <a:off x="4003239" y="5928772"/>
            <a:ext cx="425160" cy="113760"/>
            <a:chOff x="4003239" y="5928772"/>
            <a:chExt cx="425160" cy="113760"/>
          </a:xfrm>
        </p:grpSpPr>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AA000DDE-AAF5-4CBE-BA13-7721FC7E7404}"/>
                    </a:ext>
                  </a:extLst>
                </p14:cNvPr>
                <p14:cNvContentPartPr/>
                <p14:nvPr/>
              </p14:nvContentPartPr>
              <p14:xfrm>
                <a:off x="4003239" y="6042172"/>
                <a:ext cx="2520" cy="360"/>
              </p14:xfrm>
            </p:contentPart>
          </mc:Choice>
          <mc:Fallback>
            <p:pic>
              <p:nvPicPr>
                <p:cNvPr id="5" name="Ink 4">
                  <a:extLst>
                    <a:ext uri="{FF2B5EF4-FFF2-40B4-BE49-F238E27FC236}">
                      <a16:creationId xmlns:a16="http://schemas.microsoft.com/office/drawing/2014/main" id="{AA000DDE-AAF5-4CBE-BA13-7721FC7E7404}"/>
                    </a:ext>
                  </a:extLst>
                </p:cNvPr>
                <p:cNvPicPr/>
                <p:nvPr/>
              </p:nvPicPr>
              <p:blipFill>
                <a:blip r:embed="rId9"/>
                <a:stretch>
                  <a:fillRect/>
                </a:stretch>
              </p:blipFill>
              <p:spPr>
                <a:xfrm>
                  <a:off x="3994599" y="6033532"/>
                  <a:ext cx="201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40DD8B93-172B-4A02-AF0F-2C9B8BF1F8D2}"/>
                    </a:ext>
                  </a:extLst>
                </p14:cNvPr>
                <p14:cNvContentPartPr/>
                <p14:nvPr/>
              </p14:nvContentPartPr>
              <p14:xfrm>
                <a:off x="4015839" y="5928772"/>
                <a:ext cx="412560" cy="113760"/>
              </p14:xfrm>
            </p:contentPart>
          </mc:Choice>
          <mc:Fallback>
            <p:pic>
              <p:nvPicPr>
                <p:cNvPr id="6" name="Ink 5">
                  <a:extLst>
                    <a:ext uri="{FF2B5EF4-FFF2-40B4-BE49-F238E27FC236}">
                      <a16:creationId xmlns:a16="http://schemas.microsoft.com/office/drawing/2014/main" id="{40DD8B93-172B-4A02-AF0F-2C9B8BF1F8D2}"/>
                    </a:ext>
                  </a:extLst>
                </p:cNvPr>
                <p:cNvPicPr/>
                <p:nvPr/>
              </p:nvPicPr>
              <p:blipFill>
                <a:blip r:embed="rId11"/>
                <a:stretch>
                  <a:fillRect/>
                </a:stretch>
              </p:blipFill>
              <p:spPr>
                <a:xfrm>
                  <a:off x="4006839" y="5919772"/>
                  <a:ext cx="430200" cy="131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6761F23F-F5DE-4B12-9F6C-EFC3CD37F70F}"/>
                  </a:ext>
                </a:extLst>
              </p14:cNvPr>
              <p14:cNvContentPartPr/>
              <p14:nvPr/>
            </p14:nvContentPartPr>
            <p14:xfrm>
              <a:off x="3818199" y="6941092"/>
              <a:ext cx="398520" cy="127080"/>
            </p14:xfrm>
          </p:contentPart>
        </mc:Choice>
        <mc:Fallback>
          <p:pic>
            <p:nvPicPr>
              <p:cNvPr id="8" name="Ink 7">
                <a:extLst>
                  <a:ext uri="{FF2B5EF4-FFF2-40B4-BE49-F238E27FC236}">
                    <a16:creationId xmlns:a16="http://schemas.microsoft.com/office/drawing/2014/main" id="{6761F23F-F5DE-4B12-9F6C-EFC3CD37F70F}"/>
                  </a:ext>
                </a:extLst>
              </p:cNvPr>
              <p:cNvPicPr/>
              <p:nvPr/>
            </p:nvPicPr>
            <p:blipFill>
              <a:blip r:embed="rId13"/>
              <a:stretch>
                <a:fillRect/>
              </a:stretch>
            </p:blipFill>
            <p:spPr>
              <a:xfrm>
                <a:off x="3809559" y="6932452"/>
                <a:ext cx="41616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08D8824A-C1A5-4D0D-AE43-347B89E9D92E}"/>
                  </a:ext>
                </a:extLst>
              </p14:cNvPr>
              <p14:cNvContentPartPr/>
              <p14:nvPr/>
            </p14:nvContentPartPr>
            <p14:xfrm>
              <a:off x="3990999" y="7846492"/>
              <a:ext cx="302400" cy="360"/>
            </p14:xfrm>
          </p:contentPart>
        </mc:Choice>
        <mc:Fallback>
          <p:pic>
            <p:nvPicPr>
              <p:cNvPr id="9" name="Ink 8">
                <a:extLst>
                  <a:ext uri="{FF2B5EF4-FFF2-40B4-BE49-F238E27FC236}">
                    <a16:creationId xmlns:a16="http://schemas.microsoft.com/office/drawing/2014/main" id="{08D8824A-C1A5-4D0D-AE43-347B89E9D92E}"/>
                  </a:ext>
                </a:extLst>
              </p:cNvPr>
              <p:cNvPicPr/>
              <p:nvPr/>
            </p:nvPicPr>
            <p:blipFill>
              <a:blip r:embed="rId15"/>
              <a:stretch>
                <a:fillRect/>
              </a:stretch>
            </p:blipFill>
            <p:spPr>
              <a:xfrm>
                <a:off x="3982359" y="7837852"/>
                <a:ext cx="3200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CCE9CC45-6760-4153-804C-5BAB9C035E21}"/>
                  </a:ext>
                </a:extLst>
              </p14:cNvPr>
              <p14:cNvContentPartPr/>
              <p14:nvPr/>
            </p14:nvContentPartPr>
            <p14:xfrm>
              <a:off x="4015839" y="8600332"/>
              <a:ext cx="122400" cy="360"/>
            </p14:xfrm>
          </p:contentPart>
        </mc:Choice>
        <mc:Fallback>
          <p:pic>
            <p:nvPicPr>
              <p:cNvPr id="10" name="Ink 9">
                <a:extLst>
                  <a:ext uri="{FF2B5EF4-FFF2-40B4-BE49-F238E27FC236}">
                    <a16:creationId xmlns:a16="http://schemas.microsoft.com/office/drawing/2014/main" id="{CCE9CC45-6760-4153-804C-5BAB9C035E21}"/>
                  </a:ext>
                </a:extLst>
              </p:cNvPr>
              <p:cNvPicPr/>
              <p:nvPr/>
            </p:nvPicPr>
            <p:blipFill>
              <a:blip r:embed="rId17"/>
              <a:stretch>
                <a:fillRect/>
              </a:stretch>
            </p:blipFill>
            <p:spPr>
              <a:xfrm>
                <a:off x="4006839" y="8591332"/>
                <a:ext cx="1400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39A4CE2E-33A5-4B76-A886-414BC276BD8D}"/>
                  </a:ext>
                </a:extLst>
              </p14:cNvPr>
              <p14:cNvContentPartPr/>
              <p14:nvPr/>
            </p14:nvContentPartPr>
            <p14:xfrm>
              <a:off x="4559799" y="8921452"/>
              <a:ext cx="851760" cy="13320"/>
            </p14:xfrm>
          </p:contentPart>
        </mc:Choice>
        <mc:Fallback>
          <p:pic>
            <p:nvPicPr>
              <p:cNvPr id="11" name="Ink 10">
                <a:extLst>
                  <a:ext uri="{FF2B5EF4-FFF2-40B4-BE49-F238E27FC236}">
                    <a16:creationId xmlns:a16="http://schemas.microsoft.com/office/drawing/2014/main" id="{39A4CE2E-33A5-4B76-A886-414BC276BD8D}"/>
                  </a:ext>
                </a:extLst>
              </p:cNvPr>
              <p:cNvPicPr/>
              <p:nvPr/>
            </p:nvPicPr>
            <p:blipFill>
              <a:blip r:embed="rId19"/>
              <a:stretch>
                <a:fillRect/>
              </a:stretch>
            </p:blipFill>
            <p:spPr>
              <a:xfrm>
                <a:off x="4550799" y="8912452"/>
                <a:ext cx="869400" cy="30960"/>
              </a:xfrm>
              <a:prstGeom prst="rect">
                <a:avLst/>
              </a:prstGeom>
            </p:spPr>
          </p:pic>
        </mc:Fallback>
      </mc:AlternateContent>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tring Function"/>
          <p:cNvSpPr txBox="1">
            <a:spLocks noGrp="1"/>
          </p:cNvSpPr>
          <p:nvPr>
            <p:ph type="title"/>
          </p:nvPr>
        </p:nvSpPr>
        <p:spPr>
          <a:xfrm>
            <a:off x="1270000" y="3510"/>
            <a:ext cx="10464800" cy="2540001"/>
          </a:xfrm>
          <a:prstGeom prst="rect">
            <a:avLst/>
          </a:prstGeom>
        </p:spPr>
        <p:txBody>
          <a:bodyPr/>
          <a:lstStyle/>
          <a:p>
            <a:pPr lvl="1"/>
            <a:r>
              <a:t>String Function</a:t>
            </a:r>
          </a:p>
        </p:txBody>
      </p:sp>
      <p:sp>
        <p:nvSpPr>
          <p:cNvPr id="161" name="Slide Number"/>
          <p:cNvSpPr txBox="1">
            <a:spLocks noGrp="1"/>
          </p:cNvSpPr>
          <p:nvPr>
            <p:ph type="sldNum" sz="quarter" idx="4294967295"/>
          </p:nvPr>
        </p:nvSpPr>
        <p:spPr>
          <a:xfrm>
            <a:off x="6306609" y="9197831"/>
            <a:ext cx="390642" cy="45416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graphicFrame>
        <p:nvGraphicFramePr>
          <p:cNvPr id="162" name="Table"/>
          <p:cNvGraphicFramePr/>
          <p:nvPr>
            <p:extLst>
              <p:ext uri="{D42A27DB-BD31-4B8C-83A1-F6EECF244321}">
                <p14:modId xmlns:p14="http://schemas.microsoft.com/office/powerpoint/2010/main" val="986047807"/>
              </p:ext>
            </p:extLst>
          </p:nvPr>
        </p:nvGraphicFramePr>
        <p:xfrm>
          <a:off x="419441" y="2035454"/>
          <a:ext cx="12165915" cy="5907290"/>
        </p:xfrm>
        <a:graphic>
          <a:graphicData uri="http://schemas.openxmlformats.org/drawingml/2006/table">
            <a:tbl>
              <a:tblPr>
                <a:tableStyleId>{4C3C2611-4C71-4FC5-86AE-919BDF0F9419}</a:tableStyleId>
              </a:tblPr>
              <a:tblGrid>
                <a:gridCol w="3094206">
                  <a:extLst>
                    <a:ext uri="{9D8B030D-6E8A-4147-A177-3AD203B41FA5}">
                      <a16:colId xmlns:a16="http://schemas.microsoft.com/office/drawing/2014/main" val="20000"/>
                    </a:ext>
                  </a:extLst>
                </a:gridCol>
                <a:gridCol w="3498772">
                  <a:extLst>
                    <a:ext uri="{9D8B030D-6E8A-4147-A177-3AD203B41FA5}">
                      <a16:colId xmlns:a16="http://schemas.microsoft.com/office/drawing/2014/main" val="20001"/>
                    </a:ext>
                  </a:extLst>
                </a:gridCol>
                <a:gridCol w="5572937">
                  <a:extLst>
                    <a:ext uri="{9D8B030D-6E8A-4147-A177-3AD203B41FA5}">
                      <a16:colId xmlns:a16="http://schemas.microsoft.com/office/drawing/2014/main" val="20002"/>
                    </a:ext>
                  </a:extLst>
                </a:gridCol>
              </a:tblGrid>
              <a:tr h="729767">
                <a:tc rowSpan="4">
                  <a:txBody>
                    <a:bodyPr/>
                    <a:lstStyle/>
                    <a:p>
                      <a:pPr defTabSz="914400">
                        <a:tabLst>
                          <a:tab pos="1295400" algn="l"/>
                        </a:tabLst>
                        <a:defRPr>
                          <a:solidFill>
                            <a:srgbClr val="000000"/>
                          </a:solidFill>
                        </a:defRPr>
                      </a:pPr>
                      <a:r>
                        <a:rPr sz="2600">
                          <a:solidFill>
                            <a:schemeClr val="accent5"/>
                          </a:solidFill>
                          <a:effectLst>
                            <a:outerShdw blurRad="63500" dist="3302" dir="5400000" rotWithShape="0">
                              <a:srgbClr val="000000">
                                <a:alpha val="40000"/>
                              </a:srgbClr>
                            </a:outerShdw>
                          </a:effectLst>
                        </a:rPr>
                        <a:t>Number to String</a:t>
                      </a:r>
                    </a:p>
                  </a:txBody>
                  <a:tcPr marL="50800" marR="50800" marT="50800" marB="50800" anchor="ctr" horzOverflow="overflow">
                    <a:lnL w="12700">
                      <a:miter lim="400000"/>
                    </a:lnL>
                    <a:lnT w="12700">
                      <a:miter lim="400000"/>
                    </a:lnT>
                    <a:lnB w="25400">
                      <a:solidFill>
                        <a:srgbClr val="FFFFFF"/>
                      </a:solidFill>
                      <a:miter lim="400000"/>
                    </a:lnB>
                  </a:tcPr>
                </a:tc>
                <a:tc>
                  <a:txBody>
                    <a:bodyPr/>
                    <a:lstStyle/>
                    <a:p>
                      <a:pPr defTabSz="914400">
                        <a:tabLst>
                          <a:tab pos="1295400" algn="l"/>
                        </a:tabLst>
                        <a:defRPr>
                          <a:solidFill>
                            <a:srgbClr val="000000"/>
                          </a:solidFill>
                        </a:defRPr>
                      </a:pPr>
                      <a:r>
                        <a:rPr sz="2200">
                          <a:solidFill>
                            <a:schemeClr val="accent6"/>
                          </a:solidFill>
                          <a:effectLst>
                            <a:outerShdw blurRad="63500" dist="3302" dir="5400000" rotWithShape="0">
                              <a:srgbClr val="000000">
                                <a:alpha val="40000"/>
                              </a:srgbClr>
                            </a:outerShdw>
                          </a:effectLst>
                        </a:rPr>
                        <a:t>int2str(integer)</a:t>
                      </a:r>
                    </a:p>
                  </a:txBody>
                  <a:tcPr marL="50800" marR="50800" marT="50800" marB="50800" anchor="ctr" horzOverflow="overflow">
                    <a:lnT w="12700">
                      <a:miter lim="400000"/>
                    </a:lnT>
                  </a:tcPr>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Convert integer to string</a:t>
                      </a:r>
                    </a:p>
                  </a:txBody>
                  <a:tcPr marL="50800" marR="50800" marT="50800" marB="50800" anchor="ctr" horzOverflow="overflow">
                    <a:lnR w="12700">
                      <a:miter lim="400000"/>
                    </a:lnR>
                    <a:lnT w="12700">
                      <a:miter lim="400000"/>
                    </a:lnT>
                  </a:tcPr>
                </a:tc>
                <a:extLst>
                  <a:ext uri="{0D108BD9-81ED-4DB2-BD59-A6C34878D82A}">
                    <a16:rowId xmlns:a16="http://schemas.microsoft.com/office/drawing/2014/main" val="10000"/>
                  </a:ext>
                </a:extLst>
              </a:tr>
              <a:tr h="738411">
                <a:tc vMerge="1">
                  <a:txBody>
                    <a:bodyPr/>
                    <a:lstStyle/>
                    <a:p>
                      <a:endParaRPr lang="en-US"/>
                    </a:p>
                  </a:txBody>
                  <a:tcPr/>
                </a:tc>
                <a:tc>
                  <a:txBody>
                    <a:bodyPr/>
                    <a:lstStyle/>
                    <a:p>
                      <a:pPr defTabSz="914400">
                        <a:tabLst>
                          <a:tab pos="1295400" algn="l"/>
                        </a:tabLst>
                        <a:defRPr>
                          <a:solidFill>
                            <a:srgbClr val="000000"/>
                          </a:solidFill>
                        </a:defRPr>
                      </a:pPr>
                      <a:r>
                        <a:rPr sz="2200">
                          <a:solidFill>
                            <a:schemeClr val="accent6"/>
                          </a:solidFill>
                          <a:effectLst>
                            <a:outerShdw blurRad="63500" dist="3302" dir="5400000" rotWithShape="0">
                              <a:srgbClr val="000000">
                                <a:alpha val="40000"/>
                              </a:srgbClr>
                            </a:outerShdw>
                          </a:effectLst>
                        </a:rPr>
                        <a:t>num2str(number)</a:t>
                      </a:r>
                    </a:p>
                  </a:txBody>
                  <a:tcPr marL="50800" marR="50800" marT="50800" marB="50800" anchor="ctr" horzOverflow="overflow"/>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Convert number to string</a:t>
                      </a:r>
                    </a:p>
                  </a:txBody>
                  <a:tcPr marL="50800" marR="50800" marT="50800" marB="50800" anchor="ctr" horzOverflow="overflow">
                    <a:lnR w="12700">
                      <a:miter lim="400000"/>
                    </a:lnR>
                  </a:tcPr>
                </a:tc>
                <a:extLst>
                  <a:ext uri="{0D108BD9-81ED-4DB2-BD59-A6C34878D82A}">
                    <a16:rowId xmlns:a16="http://schemas.microsoft.com/office/drawing/2014/main" val="10001"/>
                  </a:ext>
                </a:extLst>
              </a:tr>
              <a:tr h="738411">
                <a:tc vMerge="1">
                  <a:txBody>
                    <a:bodyPr/>
                    <a:lstStyle/>
                    <a:p>
                      <a:endParaRPr lang="en-US"/>
                    </a:p>
                  </a:txBody>
                  <a:tcPr/>
                </a:tc>
                <a:tc>
                  <a:txBody>
                    <a:bodyPr/>
                    <a:lstStyle/>
                    <a:p>
                      <a:pPr defTabSz="914400">
                        <a:tabLst>
                          <a:tab pos="1295400" algn="l"/>
                        </a:tabLst>
                        <a:defRPr>
                          <a:solidFill>
                            <a:srgbClr val="000000"/>
                          </a:solidFill>
                        </a:defRPr>
                      </a:pPr>
                      <a:r>
                        <a:rPr sz="2200">
                          <a:solidFill>
                            <a:schemeClr val="accent6"/>
                          </a:solidFill>
                          <a:effectLst>
                            <a:outerShdw blurRad="63500" dist="3302" dir="5400000" rotWithShape="0">
                              <a:srgbClr val="000000">
                                <a:alpha val="40000"/>
                              </a:srgbClr>
                            </a:outerShdw>
                          </a:effectLst>
                        </a:rPr>
                        <a:t>mat2str(matrix)</a:t>
                      </a:r>
                    </a:p>
                  </a:txBody>
                  <a:tcPr marL="50800" marR="50800" marT="50800" marB="50800" anchor="ctr" horzOverflow="overflow"/>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Convert matrix to string</a:t>
                      </a:r>
                    </a:p>
                  </a:txBody>
                  <a:tcPr marL="50800" marR="50800" marT="50800" marB="50800" anchor="ctr" horzOverflow="overflow">
                    <a:lnR w="12700">
                      <a:miter lim="400000"/>
                    </a:lnR>
                  </a:tcPr>
                </a:tc>
                <a:extLst>
                  <a:ext uri="{0D108BD9-81ED-4DB2-BD59-A6C34878D82A}">
                    <a16:rowId xmlns:a16="http://schemas.microsoft.com/office/drawing/2014/main" val="10002"/>
                  </a:ext>
                </a:extLst>
              </a:tr>
              <a:tr h="747056">
                <a:tc vMerge="1">
                  <a:txBody>
                    <a:bodyPr/>
                    <a:lstStyle/>
                    <a:p>
                      <a:endParaRPr lang="en-US"/>
                    </a:p>
                  </a:txBody>
                  <a:tcPr/>
                </a:tc>
                <a:tc>
                  <a:txBody>
                    <a:bodyPr/>
                    <a:lstStyle/>
                    <a:p>
                      <a:pPr defTabSz="914400">
                        <a:tabLst>
                          <a:tab pos="1295400" algn="l"/>
                        </a:tabLst>
                        <a:defRPr>
                          <a:solidFill>
                            <a:srgbClr val="000000"/>
                          </a:solidFill>
                        </a:defRPr>
                      </a:pPr>
                      <a:r>
                        <a:rPr sz="2200" dirty="0" err="1">
                          <a:solidFill>
                            <a:schemeClr val="accent6"/>
                          </a:solidFill>
                          <a:effectLst>
                            <a:outerShdw blurRad="63500" dist="3302" dir="5400000" rotWithShape="0">
                              <a:srgbClr val="000000">
                                <a:alpha val="40000"/>
                              </a:srgbClr>
                            </a:outerShdw>
                          </a:effectLst>
                          <a:highlight>
                            <a:srgbClr val="FFFF00"/>
                          </a:highlight>
                        </a:rPr>
                        <a:t>sprintf</a:t>
                      </a:r>
                      <a:r>
                        <a:rPr sz="2200" dirty="0">
                          <a:solidFill>
                            <a:schemeClr val="accent6"/>
                          </a:solidFill>
                          <a:effectLst>
                            <a:outerShdw blurRad="63500" dist="3302" dir="5400000" rotWithShape="0">
                              <a:srgbClr val="000000">
                                <a:alpha val="40000"/>
                              </a:srgbClr>
                            </a:outerShdw>
                          </a:effectLst>
                          <a:highlight>
                            <a:srgbClr val="FFFF00"/>
                          </a:highlight>
                        </a:rPr>
                        <a:t>(“%5.2f”,num)</a:t>
                      </a:r>
                    </a:p>
                  </a:txBody>
                  <a:tcPr marL="50800" marR="50800" marT="50800" marB="50800" anchor="ctr" horzOverflow="overflow">
                    <a:lnB w="25400">
                      <a:solidFill>
                        <a:srgbClr val="FFFFFF"/>
                      </a:solidFill>
                      <a:miter lim="400000"/>
                    </a:lnB>
                  </a:tcPr>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Write formatted data in string</a:t>
                      </a:r>
                    </a:p>
                  </a:txBody>
                  <a:tcPr marL="50800" marR="50800" marT="50800" marB="50800" anchor="ctr" horzOverflow="overflow">
                    <a:lnR w="12700">
                      <a:miter lim="400000"/>
                    </a:lnR>
                    <a:lnB w="25400">
                      <a:solidFill>
                        <a:srgbClr val="FFFFFF"/>
                      </a:solidFill>
                      <a:miter lim="400000"/>
                    </a:lnB>
                  </a:tcPr>
                </a:tc>
                <a:extLst>
                  <a:ext uri="{0D108BD9-81ED-4DB2-BD59-A6C34878D82A}">
                    <a16:rowId xmlns:a16="http://schemas.microsoft.com/office/drawing/2014/main" val="10003"/>
                  </a:ext>
                </a:extLst>
              </a:tr>
              <a:tr h="747056">
                <a:tc rowSpan="4">
                  <a:txBody>
                    <a:bodyPr/>
                    <a:lstStyle/>
                    <a:p>
                      <a:pPr defTabSz="914400">
                        <a:tabLst>
                          <a:tab pos="1295400" algn="l"/>
                        </a:tabLst>
                        <a:defRPr>
                          <a:solidFill>
                            <a:srgbClr val="000000"/>
                          </a:solidFill>
                        </a:defRPr>
                      </a:pPr>
                      <a:r>
                        <a:rPr sz="2600">
                          <a:solidFill>
                            <a:schemeClr val="accent5"/>
                          </a:solidFill>
                          <a:effectLst>
                            <a:outerShdw blurRad="63500" dist="3302" dir="5400000" rotWithShape="0">
                              <a:srgbClr val="000000">
                                <a:alpha val="40000"/>
                              </a:srgbClr>
                            </a:outerShdw>
                          </a:effectLst>
                        </a:rPr>
                        <a:t>String to Number</a:t>
                      </a:r>
                    </a:p>
                  </a:txBody>
                  <a:tcPr marL="50800" marR="50800" marT="50800" marB="50800" anchor="ctr" horzOverflow="overflow">
                    <a:lnL w="12700">
                      <a:miter lim="400000"/>
                    </a:lnL>
                    <a:lnT w="25400">
                      <a:solidFill>
                        <a:srgbClr val="FFFFFF"/>
                      </a:solidFill>
                      <a:miter lim="400000"/>
                    </a:lnT>
                    <a:lnB w="12700">
                      <a:miter lim="400000"/>
                    </a:lnB>
                  </a:tcPr>
                </a:tc>
                <a:tc>
                  <a:txBody>
                    <a:bodyPr/>
                    <a:lstStyle/>
                    <a:p>
                      <a:pPr defTabSz="914400">
                        <a:tabLst>
                          <a:tab pos="1295400" algn="l"/>
                        </a:tabLst>
                        <a:defRPr>
                          <a:solidFill>
                            <a:srgbClr val="000000"/>
                          </a:solidFill>
                        </a:defRPr>
                      </a:pPr>
                      <a:r>
                        <a:rPr sz="2200" dirty="0">
                          <a:solidFill>
                            <a:schemeClr val="accent6"/>
                          </a:solidFill>
                          <a:effectLst>
                            <a:outerShdw blurRad="63500" dist="3302" dir="5400000" rotWithShape="0">
                              <a:srgbClr val="000000">
                                <a:alpha val="40000"/>
                              </a:srgbClr>
                            </a:outerShdw>
                          </a:effectLst>
                        </a:rPr>
                        <a:t>eval(str)</a:t>
                      </a:r>
                    </a:p>
                  </a:txBody>
                  <a:tcPr marL="50800" marR="50800" marT="50800" marB="50800" anchor="ctr" horzOverflow="overflow">
                    <a:lnT w="25400">
                      <a:solidFill>
                        <a:srgbClr val="FFFFFF"/>
                      </a:solidFill>
                      <a:miter lim="400000"/>
                    </a:lnT>
                  </a:tcPr>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Evaluate str as an expression</a:t>
                      </a:r>
                    </a:p>
                  </a:txBody>
                  <a:tcPr marL="50800" marR="50800" marT="50800" marB="50800" anchor="ctr" horzOverflow="overflow">
                    <a:lnR w="12700">
                      <a:miter lim="400000"/>
                    </a:lnR>
                    <a:lnT w="25400">
                      <a:solidFill>
                        <a:srgbClr val="FFFFFF"/>
                      </a:solidFill>
                      <a:miter lim="400000"/>
                    </a:lnT>
                  </a:tcPr>
                </a:tc>
                <a:extLst>
                  <a:ext uri="{0D108BD9-81ED-4DB2-BD59-A6C34878D82A}">
                    <a16:rowId xmlns:a16="http://schemas.microsoft.com/office/drawing/2014/main" val="10004"/>
                  </a:ext>
                </a:extLst>
              </a:tr>
              <a:tr h="738411">
                <a:tc vMerge="1">
                  <a:txBody>
                    <a:bodyPr/>
                    <a:lstStyle/>
                    <a:p>
                      <a:endParaRPr lang="en-US"/>
                    </a:p>
                  </a:txBody>
                  <a:tcPr/>
                </a:tc>
                <a:tc>
                  <a:txBody>
                    <a:bodyPr/>
                    <a:lstStyle/>
                    <a:p>
                      <a:pPr defTabSz="914400">
                        <a:tabLst>
                          <a:tab pos="1295400" algn="l"/>
                        </a:tabLst>
                        <a:defRPr>
                          <a:solidFill>
                            <a:srgbClr val="000000"/>
                          </a:solidFill>
                        </a:defRPr>
                      </a:pPr>
                      <a:r>
                        <a:rPr sz="2200">
                          <a:solidFill>
                            <a:schemeClr val="accent6"/>
                          </a:solidFill>
                          <a:effectLst>
                            <a:outerShdw blurRad="63500" dist="3302" dir="5400000" rotWithShape="0">
                              <a:srgbClr val="000000">
                                <a:alpha val="40000"/>
                              </a:srgbClr>
                            </a:outerShdw>
                          </a:effectLst>
                        </a:rPr>
                        <a:t>str2double(str)</a:t>
                      </a:r>
                    </a:p>
                  </a:txBody>
                  <a:tcPr marL="50800" marR="50800" marT="50800" marB="50800" anchor="ctr" horzOverflow="overflow"/>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Convert string to double</a:t>
                      </a:r>
                    </a:p>
                  </a:txBody>
                  <a:tcPr marL="50800" marR="50800" marT="50800" marB="50800" anchor="ctr" horzOverflow="overflow">
                    <a:lnR w="12700">
                      <a:miter lim="400000"/>
                    </a:lnR>
                  </a:tcPr>
                </a:tc>
                <a:extLst>
                  <a:ext uri="{0D108BD9-81ED-4DB2-BD59-A6C34878D82A}">
                    <a16:rowId xmlns:a16="http://schemas.microsoft.com/office/drawing/2014/main" val="10005"/>
                  </a:ext>
                </a:extLst>
              </a:tr>
              <a:tr h="738411">
                <a:tc vMerge="1">
                  <a:txBody>
                    <a:bodyPr/>
                    <a:lstStyle/>
                    <a:p>
                      <a:endParaRPr lang="en-US"/>
                    </a:p>
                  </a:txBody>
                  <a:tcPr/>
                </a:tc>
                <a:tc>
                  <a:txBody>
                    <a:bodyPr/>
                    <a:lstStyle/>
                    <a:p>
                      <a:pPr defTabSz="914400">
                        <a:tabLst>
                          <a:tab pos="1295400" algn="l"/>
                        </a:tabLst>
                        <a:defRPr>
                          <a:solidFill>
                            <a:srgbClr val="000000"/>
                          </a:solidFill>
                        </a:defRPr>
                      </a:pPr>
                      <a:r>
                        <a:rPr sz="2200">
                          <a:solidFill>
                            <a:schemeClr val="accent6"/>
                          </a:solidFill>
                          <a:effectLst>
                            <a:outerShdw blurRad="63500" dist="3302" dir="5400000" rotWithShape="0">
                              <a:srgbClr val="000000">
                                <a:alpha val="40000"/>
                              </a:srgbClr>
                            </a:outerShdw>
                          </a:effectLst>
                        </a:rPr>
                        <a:t>str2num(str)</a:t>
                      </a:r>
                    </a:p>
                  </a:txBody>
                  <a:tcPr marL="50800" marR="50800" marT="50800" marB="50800" anchor="ctr" horzOverflow="overflow"/>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Convert string to number</a:t>
                      </a:r>
                    </a:p>
                  </a:txBody>
                  <a:tcPr marL="50800" marR="50800" marT="50800" marB="50800" anchor="ctr" horzOverflow="overflow">
                    <a:lnR w="12700">
                      <a:miter lim="400000"/>
                    </a:lnR>
                  </a:tcPr>
                </a:tc>
                <a:extLst>
                  <a:ext uri="{0D108BD9-81ED-4DB2-BD59-A6C34878D82A}">
                    <a16:rowId xmlns:a16="http://schemas.microsoft.com/office/drawing/2014/main" val="10006"/>
                  </a:ext>
                </a:extLst>
              </a:tr>
              <a:tr h="729767">
                <a:tc vMerge="1">
                  <a:txBody>
                    <a:bodyPr/>
                    <a:lstStyle/>
                    <a:p>
                      <a:endParaRPr lang="en-US"/>
                    </a:p>
                  </a:txBody>
                  <a:tcPr/>
                </a:tc>
                <a:tc>
                  <a:txBody>
                    <a:bodyPr/>
                    <a:lstStyle/>
                    <a:p>
                      <a:pPr defTabSz="914400">
                        <a:tabLst>
                          <a:tab pos="1295400" algn="l"/>
                        </a:tabLst>
                        <a:defRPr>
                          <a:solidFill>
                            <a:srgbClr val="000000"/>
                          </a:solidFill>
                        </a:defRPr>
                      </a:pPr>
                      <a:r>
                        <a:rPr sz="2200">
                          <a:solidFill>
                            <a:schemeClr val="accent6"/>
                          </a:solidFill>
                          <a:effectLst>
                            <a:outerShdw blurRad="63500" dist="3302" dir="5400000" rotWithShape="0">
                              <a:srgbClr val="000000">
                                <a:alpha val="40000"/>
                              </a:srgbClr>
                            </a:outerShdw>
                          </a:effectLst>
                        </a:rPr>
                        <a:t>sscanf(var,format)</a:t>
                      </a:r>
                    </a:p>
                  </a:txBody>
                  <a:tcPr marL="50800" marR="50800" marT="50800" marB="50800" anchor="ctr" horzOverflow="overflow">
                    <a:lnB w="12700">
                      <a:miter lim="400000"/>
                    </a:lnB>
                  </a:tcPr>
                </a:tc>
                <a:tc>
                  <a:txBody>
                    <a:bodyPr/>
                    <a:lstStyle/>
                    <a:p>
                      <a:pPr defTabSz="914400">
                        <a:tabLst>
                          <a:tab pos="1295400" algn="l"/>
                        </a:tabLst>
                        <a:defRPr>
                          <a:solidFill>
                            <a:srgbClr val="000000"/>
                          </a:solidFill>
                        </a:defRPr>
                      </a:pPr>
                      <a:r>
                        <a:rPr sz="2200" dirty="0">
                          <a:solidFill>
                            <a:srgbClr val="FFFFFF"/>
                          </a:solidFill>
                          <a:effectLst>
                            <a:outerShdw blurRad="63500" dist="3302" dir="5400000" rotWithShape="0">
                              <a:srgbClr val="000000">
                                <a:alpha val="40000"/>
                              </a:srgbClr>
                            </a:outerShdw>
                          </a:effectLst>
                          <a:highlight>
                            <a:srgbClr val="FFFF00"/>
                          </a:highlight>
                        </a:rPr>
                        <a:t>Read formatted data from string</a:t>
                      </a:r>
                    </a:p>
                  </a:txBody>
                  <a:tcPr marL="50800" marR="50800" marT="50800" marB="50800" anchor="ctr" horzOverflow="overflow">
                    <a:lnR w="12700">
                      <a:miter lim="400000"/>
                    </a:lnR>
                    <a:lnB w="12700">
                      <a:miter lim="400000"/>
                    </a:lnB>
                  </a:tcPr>
                </a:tc>
                <a:extLst>
                  <a:ext uri="{0D108BD9-81ED-4DB2-BD59-A6C34878D82A}">
                    <a16:rowId xmlns:a16="http://schemas.microsoft.com/office/drawing/2014/main" val="10007"/>
                  </a:ext>
                </a:extLst>
              </a:tr>
            </a:tbl>
          </a:graphicData>
        </a:graphic>
      </p:graphicFrame>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tring Function"/>
          <p:cNvSpPr txBox="1">
            <a:spLocks noGrp="1"/>
          </p:cNvSpPr>
          <p:nvPr>
            <p:ph type="title"/>
          </p:nvPr>
        </p:nvSpPr>
        <p:spPr>
          <a:xfrm>
            <a:off x="1270000" y="3510"/>
            <a:ext cx="10464800" cy="2540001"/>
          </a:xfrm>
          <a:prstGeom prst="rect">
            <a:avLst/>
          </a:prstGeom>
        </p:spPr>
        <p:txBody>
          <a:bodyPr/>
          <a:lstStyle/>
          <a:p>
            <a:pPr lvl="1"/>
            <a:r>
              <a:t>String Function</a:t>
            </a:r>
          </a:p>
        </p:txBody>
      </p:sp>
      <p:sp>
        <p:nvSpPr>
          <p:cNvPr id="165" name="Slide Number"/>
          <p:cNvSpPr txBox="1">
            <a:spLocks noGrp="1"/>
          </p:cNvSpPr>
          <p:nvPr>
            <p:ph type="sldNum" sz="quarter" idx="4294967295"/>
          </p:nvPr>
        </p:nvSpPr>
        <p:spPr>
          <a:xfrm>
            <a:off x="6313808" y="9197831"/>
            <a:ext cx="376244" cy="45416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graphicFrame>
        <p:nvGraphicFramePr>
          <p:cNvPr id="166" name="Table"/>
          <p:cNvGraphicFramePr/>
          <p:nvPr/>
        </p:nvGraphicFramePr>
        <p:xfrm>
          <a:off x="419441" y="2035454"/>
          <a:ext cx="12165916" cy="7206688"/>
        </p:xfrm>
        <a:graphic>
          <a:graphicData uri="http://schemas.openxmlformats.org/drawingml/2006/table">
            <a:tbl>
              <a:tblPr>
                <a:tableStyleId>{4C3C2611-4C71-4FC5-86AE-919BDF0F9419}</a:tableStyleId>
              </a:tblPr>
              <a:tblGrid>
                <a:gridCol w="2737610">
                  <a:extLst>
                    <a:ext uri="{9D8B030D-6E8A-4147-A177-3AD203B41FA5}">
                      <a16:colId xmlns:a16="http://schemas.microsoft.com/office/drawing/2014/main" val="20000"/>
                    </a:ext>
                  </a:extLst>
                </a:gridCol>
                <a:gridCol w="3855369">
                  <a:extLst>
                    <a:ext uri="{9D8B030D-6E8A-4147-A177-3AD203B41FA5}">
                      <a16:colId xmlns:a16="http://schemas.microsoft.com/office/drawing/2014/main" val="20001"/>
                    </a:ext>
                  </a:extLst>
                </a:gridCol>
                <a:gridCol w="5572937">
                  <a:extLst>
                    <a:ext uri="{9D8B030D-6E8A-4147-A177-3AD203B41FA5}">
                      <a16:colId xmlns:a16="http://schemas.microsoft.com/office/drawing/2014/main" val="20002"/>
                    </a:ext>
                  </a:extLst>
                </a:gridCol>
              </a:tblGrid>
              <a:tr h="1012394">
                <a:tc rowSpan="7">
                  <a:txBody>
                    <a:bodyPr/>
                    <a:lstStyle/>
                    <a:p>
                      <a:pPr defTabSz="914400">
                        <a:tabLst>
                          <a:tab pos="1295400" algn="l"/>
                        </a:tabLst>
                        <a:defRPr>
                          <a:solidFill>
                            <a:srgbClr val="000000"/>
                          </a:solidFill>
                        </a:defRPr>
                      </a:pPr>
                      <a:r>
                        <a:rPr sz="2600">
                          <a:solidFill>
                            <a:schemeClr val="accent5"/>
                          </a:solidFill>
                          <a:effectLst>
                            <a:outerShdw blurRad="63500" dist="3302" dir="5400000" rotWithShape="0">
                              <a:srgbClr val="000000">
                                <a:alpha val="40000"/>
                              </a:srgbClr>
                            </a:outerShdw>
                          </a:effectLst>
                        </a:rPr>
                        <a:t>Base Number Conversion</a:t>
                      </a:r>
                    </a:p>
                  </a:txBody>
                  <a:tcPr marL="50800" marR="50800" marT="50800" marB="50800" anchor="ctr" horzOverflow="overflow">
                    <a:lnL w="12700">
                      <a:miter lim="400000"/>
                    </a:lnL>
                    <a:lnT w="12700">
                      <a:miter lim="400000"/>
                    </a:lnT>
                    <a:lnB w="12700">
                      <a:miter lim="400000"/>
                    </a:lnB>
                  </a:tcPr>
                </a:tc>
                <a:tc>
                  <a:txBody>
                    <a:bodyPr/>
                    <a:lstStyle/>
                    <a:p>
                      <a:pPr defTabSz="914400">
                        <a:tabLst>
                          <a:tab pos="1295400" algn="l"/>
                        </a:tabLst>
                        <a:defRPr>
                          <a:solidFill>
                            <a:srgbClr val="000000"/>
                          </a:solidFill>
                        </a:defRPr>
                      </a:pPr>
                      <a:r>
                        <a:rPr sz="2200">
                          <a:solidFill>
                            <a:schemeClr val="accent6"/>
                          </a:solidFill>
                          <a:effectLst>
                            <a:outerShdw blurRad="63500" dist="3302" dir="5400000" rotWithShape="0">
                              <a:srgbClr val="000000">
                                <a:alpha val="40000"/>
                              </a:srgbClr>
                            </a:outerShdw>
                          </a:effectLst>
                        </a:rPr>
                        <a:t>hex2num(str)</a:t>
                      </a:r>
                    </a:p>
                  </a:txBody>
                  <a:tcPr marL="50800" marR="50800" marT="50800" marB="50800" anchor="ctr" horzOverflow="overflow">
                    <a:lnT w="12700">
                      <a:miter lim="400000"/>
                    </a:lnT>
                  </a:tcPr>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Convert hexadecimal to number</a:t>
                      </a:r>
                    </a:p>
                  </a:txBody>
                  <a:tcPr marL="50800" marR="50800" marT="50800" marB="50800" anchor="ctr" horzOverflow="overflow">
                    <a:lnR w="12700">
                      <a:miter lim="400000"/>
                    </a:lnR>
                    <a:lnT w="12700">
                      <a:miter lim="400000"/>
                    </a:lnT>
                  </a:tcPr>
                </a:tc>
                <a:extLst>
                  <a:ext uri="{0D108BD9-81ED-4DB2-BD59-A6C34878D82A}">
                    <a16:rowId xmlns:a16="http://schemas.microsoft.com/office/drawing/2014/main" val="10000"/>
                  </a:ext>
                </a:extLst>
              </a:tr>
              <a:tr h="1024387">
                <a:tc vMerge="1">
                  <a:txBody>
                    <a:bodyPr/>
                    <a:lstStyle/>
                    <a:p>
                      <a:endParaRPr lang="en-US"/>
                    </a:p>
                  </a:txBody>
                  <a:tcPr/>
                </a:tc>
                <a:tc>
                  <a:txBody>
                    <a:bodyPr/>
                    <a:lstStyle/>
                    <a:p>
                      <a:pPr defTabSz="914400">
                        <a:tabLst>
                          <a:tab pos="1295400" algn="l"/>
                        </a:tabLst>
                        <a:defRPr>
                          <a:solidFill>
                            <a:srgbClr val="000000"/>
                          </a:solidFill>
                        </a:defRPr>
                      </a:pPr>
                      <a:r>
                        <a:rPr sz="2200">
                          <a:solidFill>
                            <a:schemeClr val="accent6"/>
                          </a:solidFill>
                          <a:effectLst>
                            <a:outerShdw blurRad="63500" dist="3302" dir="5400000" rotWithShape="0">
                              <a:srgbClr val="000000">
                                <a:alpha val="40000"/>
                              </a:srgbClr>
                            </a:outerShdw>
                          </a:effectLst>
                        </a:rPr>
                        <a:t>hex2dec(str)</a:t>
                      </a:r>
                    </a:p>
                  </a:txBody>
                  <a:tcPr marL="50800" marR="50800" marT="50800" marB="50800" anchor="ctr" horzOverflow="overflow"/>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Convert hexadecimal to decimal</a:t>
                      </a:r>
                    </a:p>
                  </a:txBody>
                  <a:tcPr marL="50800" marR="50800" marT="50800" marB="50800" anchor="ctr" horzOverflow="overflow">
                    <a:lnR w="12700">
                      <a:miter lim="400000"/>
                    </a:lnR>
                  </a:tcPr>
                </a:tc>
                <a:extLst>
                  <a:ext uri="{0D108BD9-81ED-4DB2-BD59-A6C34878D82A}">
                    <a16:rowId xmlns:a16="http://schemas.microsoft.com/office/drawing/2014/main" val="10001"/>
                  </a:ext>
                </a:extLst>
              </a:tr>
              <a:tr h="1024387">
                <a:tc vMerge="1">
                  <a:txBody>
                    <a:bodyPr/>
                    <a:lstStyle/>
                    <a:p>
                      <a:endParaRPr lang="en-US"/>
                    </a:p>
                  </a:txBody>
                  <a:tcPr/>
                </a:tc>
                <a:tc>
                  <a:txBody>
                    <a:bodyPr/>
                    <a:lstStyle/>
                    <a:p>
                      <a:pPr defTabSz="914400">
                        <a:tabLst>
                          <a:tab pos="1295400" algn="l"/>
                        </a:tabLst>
                        <a:defRPr>
                          <a:solidFill>
                            <a:srgbClr val="000000"/>
                          </a:solidFill>
                        </a:defRPr>
                      </a:pPr>
                      <a:r>
                        <a:rPr sz="2200">
                          <a:solidFill>
                            <a:schemeClr val="accent6"/>
                          </a:solidFill>
                          <a:effectLst>
                            <a:outerShdw blurRad="63500" dist="3302" dir="5400000" rotWithShape="0">
                              <a:srgbClr val="000000">
                                <a:alpha val="40000"/>
                              </a:srgbClr>
                            </a:outerShdw>
                          </a:effectLst>
                        </a:rPr>
                        <a:t>dec2hex(number)</a:t>
                      </a:r>
                    </a:p>
                  </a:txBody>
                  <a:tcPr marL="50800" marR="50800" marT="50800" marB="50800" anchor="ctr" horzOverflow="overflow"/>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Convert decimal to hexadecimal</a:t>
                      </a:r>
                    </a:p>
                  </a:txBody>
                  <a:tcPr marL="50800" marR="50800" marT="50800" marB="50800" anchor="ctr" horzOverflow="overflow">
                    <a:lnR w="12700">
                      <a:miter lim="400000"/>
                    </a:lnR>
                  </a:tcPr>
                </a:tc>
                <a:extLst>
                  <a:ext uri="{0D108BD9-81ED-4DB2-BD59-A6C34878D82A}">
                    <a16:rowId xmlns:a16="http://schemas.microsoft.com/office/drawing/2014/main" val="10002"/>
                  </a:ext>
                </a:extLst>
              </a:tr>
              <a:tr h="1036380">
                <a:tc vMerge="1">
                  <a:txBody>
                    <a:bodyPr/>
                    <a:lstStyle/>
                    <a:p>
                      <a:endParaRPr lang="en-US"/>
                    </a:p>
                  </a:txBody>
                  <a:tcPr/>
                </a:tc>
                <a:tc>
                  <a:txBody>
                    <a:bodyPr/>
                    <a:lstStyle/>
                    <a:p>
                      <a:pPr defTabSz="914400">
                        <a:tabLst>
                          <a:tab pos="1295400" algn="l"/>
                        </a:tabLst>
                        <a:defRPr>
                          <a:solidFill>
                            <a:srgbClr val="000000"/>
                          </a:solidFill>
                        </a:defRPr>
                      </a:pPr>
                      <a:r>
                        <a:rPr sz="2200">
                          <a:solidFill>
                            <a:schemeClr val="accent6"/>
                          </a:solidFill>
                          <a:effectLst>
                            <a:outerShdw blurRad="63500" dist="3302" dir="5400000" rotWithShape="0">
                              <a:srgbClr val="000000">
                                <a:alpha val="40000"/>
                              </a:srgbClr>
                            </a:outerShdw>
                          </a:effectLst>
                        </a:rPr>
                        <a:t>bin2dec(binaryStr)</a:t>
                      </a:r>
                    </a:p>
                  </a:txBody>
                  <a:tcPr marL="50800" marR="50800" marT="50800" marB="50800" anchor="ctr" horzOverflow="overflow"/>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Convert decimal to hexadecimal</a:t>
                      </a:r>
                    </a:p>
                  </a:txBody>
                  <a:tcPr marL="50800" marR="50800" marT="50800" marB="50800" anchor="ctr" horzOverflow="overflow">
                    <a:lnR w="12700">
                      <a:miter lim="400000"/>
                    </a:lnR>
                  </a:tcPr>
                </a:tc>
                <a:extLst>
                  <a:ext uri="{0D108BD9-81ED-4DB2-BD59-A6C34878D82A}">
                    <a16:rowId xmlns:a16="http://schemas.microsoft.com/office/drawing/2014/main" val="10003"/>
                  </a:ext>
                </a:extLst>
              </a:tr>
              <a:tr h="1036380">
                <a:tc vMerge="1">
                  <a:txBody>
                    <a:bodyPr/>
                    <a:lstStyle/>
                    <a:p>
                      <a:endParaRPr lang="en-US"/>
                    </a:p>
                  </a:txBody>
                  <a:tcPr/>
                </a:tc>
                <a:tc>
                  <a:txBody>
                    <a:bodyPr/>
                    <a:lstStyle/>
                    <a:p>
                      <a:pPr defTabSz="914400">
                        <a:tabLst>
                          <a:tab pos="1295400" algn="l"/>
                        </a:tabLst>
                        <a:defRPr>
                          <a:solidFill>
                            <a:srgbClr val="000000"/>
                          </a:solidFill>
                        </a:defRPr>
                      </a:pPr>
                      <a:r>
                        <a:rPr sz="2200">
                          <a:solidFill>
                            <a:schemeClr val="accent6"/>
                          </a:solidFill>
                          <a:effectLst>
                            <a:outerShdw blurRad="63500" dist="3302" dir="5400000" rotWithShape="0">
                              <a:srgbClr val="000000">
                                <a:alpha val="40000"/>
                              </a:srgbClr>
                            </a:outerShdw>
                          </a:effectLst>
                        </a:rPr>
                        <a:t>dec2bin(number)</a:t>
                      </a:r>
                    </a:p>
                  </a:txBody>
                  <a:tcPr marL="50800" marR="50800" marT="50800" marB="50800" anchor="ctr" horzOverflow="overflow"/>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Convert decimal to binary</a:t>
                      </a:r>
                    </a:p>
                  </a:txBody>
                  <a:tcPr marL="50800" marR="50800" marT="50800" marB="50800" anchor="ctr" horzOverflow="overflow">
                    <a:lnR w="12700">
                      <a:miter lim="400000"/>
                    </a:lnR>
                  </a:tcPr>
                </a:tc>
                <a:extLst>
                  <a:ext uri="{0D108BD9-81ED-4DB2-BD59-A6C34878D82A}">
                    <a16:rowId xmlns:a16="http://schemas.microsoft.com/office/drawing/2014/main" val="10004"/>
                  </a:ext>
                </a:extLst>
              </a:tr>
              <a:tr h="1036380">
                <a:tc vMerge="1">
                  <a:txBody>
                    <a:bodyPr/>
                    <a:lstStyle/>
                    <a:p>
                      <a:endParaRPr lang="en-US"/>
                    </a:p>
                  </a:txBody>
                  <a:tcPr/>
                </a:tc>
                <a:tc>
                  <a:txBody>
                    <a:bodyPr/>
                    <a:lstStyle/>
                    <a:p>
                      <a:pPr defTabSz="914400">
                        <a:tabLst>
                          <a:tab pos="1295400" algn="l"/>
                        </a:tabLst>
                        <a:defRPr>
                          <a:solidFill>
                            <a:srgbClr val="000000"/>
                          </a:solidFill>
                        </a:defRPr>
                      </a:pPr>
                      <a:r>
                        <a:rPr sz="2200">
                          <a:solidFill>
                            <a:schemeClr val="accent6"/>
                          </a:solidFill>
                          <a:effectLst>
                            <a:outerShdw blurRad="63500" dist="3302" dir="5400000" rotWithShape="0">
                              <a:srgbClr val="000000">
                                <a:alpha val="40000"/>
                              </a:srgbClr>
                            </a:outerShdw>
                          </a:effectLst>
                        </a:rPr>
                        <a:t>dec2base(number, B, N)</a:t>
                      </a:r>
                    </a:p>
                  </a:txBody>
                  <a:tcPr marL="50800" marR="50800" marT="50800" marB="50800" anchor="ctr" horzOverflow="overflow"/>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Convert decimal to base B string</a:t>
                      </a:r>
                    </a:p>
                  </a:txBody>
                  <a:tcPr marL="50800" marR="50800" marT="50800" marB="50800" anchor="ctr" horzOverflow="overflow">
                    <a:lnR w="0">
                      <a:miter lim="400000"/>
                    </a:lnR>
                  </a:tcPr>
                </a:tc>
                <a:extLst>
                  <a:ext uri="{0D108BD9-81ED-4DB2-BD59-A6C34878D82A}">
                    <a16:rowId xmlns:a16="http://schemas.microsoft.com/office/drawing/2014/main" val="10005"/>
                  </a:ext>
                </a:extLst>
              </a:tr>
              <a:tr h="1036380">
                <a:tc vMerge="1">
                  <a:txBody>
                    <a:bodyPr/>
                    <a:lstStyle/>
                    <a:p>
                      <a:endParaRPr lang="en-US"/>
                    </a:p>
                  </a:txBody>
                  <a:tcPr/>
                </a:tc>
                <a:tc>
                  <a:txBody>
                    <a:bodyPr/>
                    <a:lstStyle/>
                    <a:p>
                      <a:pPr defTabSz="914400">
                        <a:tabLst>
                          <a:tab pos="1295400" algn="l"/>
                        </a:tabLst>
                        <a:defRPr>
                          <a:solidFill>
                            <a:srgbClr val="000000"/>
                          </a:solidFill>
                        </a:defRPr>
                      </a:pPr>
                      <a:r>
                        <a:rPr sz="2200">
                          <a:solidFill>
                            <a:schemeClr val="accent6"/>
                          </a:solidFill>
                          <a:effectLst>
                            <a:outerShdw blurRad="63500" dist="3302" dir="5400000" rotWithShape="0">
                              <a:srgbClr val="000000">
                                <a:alpha val="40000"/>
                              </a:srgbClr>
                            </a:outerShdw>
                          </a:effectLst>
                        </a:rPr>
                        <a:t>base2dec(str, B)</a:t>
                      </a:r>
                    </a:p>
                  </a:txBody>
                  <a:tcPr marL="50800" marR="50800" marT="50800" marB="50800" anchor="ctr" horzOverflow="overflow">
                    <a:lnB w="0">
                      <a:miter lim="400000"/>
                    </a:lnB>
                  </a:tcPr>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Convert base B string to decimal</a:t>
                      </a:r>
                    </a:p>
                  </a:txBody>
                  <a:tcPr marL="50800" marR="50800" marT="50800" marB="50800" anchor="ctr" horzOverflow="overflow">
                    <a:lnR w="12700">
                      <a:miter lim="400000"/>
                    </a:lnR>
                    <a:lnB w="0">
                      <a:miter lim="400000"/>
                    </a:lnB>
                  </a:tcPr>
                </a:tc>
                <a:extLst>
                  <a:ext uri="{0D108BD9-81ED-4DB2-BD59-A6C34878D82A}">
                    <a16:rowId xmlns:a16="http://schemas.microsoft.com/office/drawing/2014/main" val="10006"/>
                  </a:ext>
                </a:extLst>
              </a:tr>
            </a:tbl>
          </a:graphicData>
        </a:graphic>
      </p:graphicFrame>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ommand Window…"/>
          <p:cNvSpPr txBox="1">
            <a:spLocks noGrp="1"/>
          </p:cNvSpPr>
          <p:nvPr>
            <p:ph type="body" idx="1"/>
          </p:nvPr>
        </p:nvSpPr>
        <p:spPr>
          <a:xfrm>
            <a:off x="240995" y="266461"/>
            <a:ext cx="12522810" cy="9220678"/>
          </a:xfrm>
          <a:prstGeom prst="rect">
            <a:avLst/>
          </a:prstGeom>
          <a:solidFill>
            <a:srgbClr val="FFFFFF"/>
          </a:solidFill>
          <a:ln w="9525">
            <a:round/>
          </a:ln>
        </p:spPr>
        <p:txBody>
          <a:bodyPr anchor="t"/>
          <a:lstStyle/>
          <a:p>
            <a:pPr marL="0" indent="0">
              <a:spcBef>
                <a:spcPts val="0"/>
              </a:spcBef>
              <a:buSzTx/>
              <a:buNone/>
              <a:defRPr sz="1800" b="1">
                <a:solidFill>
                  <a:srgbClr val="000000"/>
                </a:solidFill>
                <a:latin typeface="Courier"/>
                <a:ea typeface="Courier"/>
                <a:cs typeface="Courier"/>
                <a:sym typeface="Courier"/>
              </a:defRPr>
            </a:pPr>
            <a:r>
              <a:rPr dirty="0"/>
              <a:t>Command Window</a:t>
            </a:r>
          </a:p>
          <a:p>
            <a:pPr marL="0" indent="0">
              <a:spcBef>
                <a:spcPts val="0"/>
              </a:spcBef>
              <a:buSzTx/>
              <a:buNone/>
              <a:defRPr sz="1600">
                <a:solidFill>
                  <a:srgbClr val="000000"/>
                </a:solidFill>
                <a:latin typeface="Courier"/>
                <a:ea typeface="Courier"/>
                <a:cs typeface="Courier"/>
                <a:sym typeface="Courier"/>
              </a:defRPr>
            </a:pPr>
            <a:endParaRPr dirty="0"/>
          </a:p>
          <a:p>
            <a:pPr marL="0" indent="0">
              <a:spcBef>
                <a:spcPts val="0"/>
              </a:spcBef>
              <a:buSzTx/>
              <a:buNone/>
              <a:defRPr sz="1600">
                <a:solidFill>
                  <a:srgbClr val="000000"/>
                </a:solidFill>
                <a:latin typeface="Courier"/>
                <a:ea typeface="Courier"/>
                <a:cs typeface="Courier"/>
                <a:sym typeface="Courier"/>
              </a:defRPr>
            </a:pPr>
            <a:endParaRPr dirty="0"/>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a:t>% String Conversion Function</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a:t>%</a:t>
            </a:r>
          </a:p>
          <a:p>
            <a:pPr marL="0" indent="0">
              <a:spcBef>
                <a:spcPts val="0"/>
              </a:spcBef>
              <a:buSzTx/>
              <a:buNone/>
              <a:defRPr sz="1600">
                <a:solidFill>
                  <a:srgbClr val="000000"/>
                </a:solidFill>
                <a:latin typeface="Courier"/>
                <a:ea typeface="Courier"/>
                <a:cs typeface="Courier"/>
                <a:sym typeface="Courier"/>
              </a:defRPr>
            </a:pPr>
            <a:r>
              <a:rPr dirty="0"/>
              <a:t>&gt;&gt; str = </a:t>
            </a:r>
            <a:r>
              <a:rPr dirty="0">
                <a:solidFill>
                  <a:srgbClr val="B245F3"/>
                </a:solidFill>
              </a:rPr>
              <a:t>‘</a:t>
            </a:r>
            <a:r>
              <a:rPr lang="en-IN" dirty="0" err="1">
                <a:solidFill>
                  <a:srgbClr val="B245F3"/>
                </a:solidFill>
                <a:highlight>
                  <a:srgbClr val="FFFF00"/>
                </a:highlight>
              </a:rPr>
              <a:t>Shubh</a:t>
            </a:r>
            <a:r>
              <a:rPr dirty="0">
                <a:solidFill>
                  <a:srgbClr val="B245F3"/>
                </a:solidFill>
              </a:rPr>
              <a:t>'</a:t>
            </a:r>
            <a:r>
              <a:rPr dirty="0"/>
              <a:t>;</a:t>
            </a:r>
          </a:p>
          <a:p>
            <a:pPr marL="0" indent="0">
              <a:spcBef>
                <a:spcPts val="0"/>
              </a:spcBef>
              <a:buSzTx/>
              <a:buNone/>
              <a:defRPr sz="1600">
                <a:solidFill>
                  <a:srgbClr val="000000"/>
                </a:solidFill>
                <a:latin typeface="Courier"/>
                <a:ea typeface="Courier"/>
                <a:cs typeface="Courier"/>
                <a:sym typeface="Courier"/>
              </a:defRPr>
            </a:pPr>
            <a:r>
              <a:rPr dirty="0"/>
              <a:t>&gt;&gt; </a:t>
            </a:r>
            <a:r>
              <a:rPr dirty="0" err="1"/>
              <a:t>strDouble</a:t>
            </a:r>
            <a:r>
              <a:rPr dirty="0"/>
              <a:t> = double(str)</a:t>
            </a:r>
          </a:p>
          <a:p>
            <a:pPr marL="0" indent="0">
              <a:spcBef>
                <a:spcPts val="0"/>
              </a:spcBef>
              <a:buSzTx/>
              <a:buNone/>
              <a:defRPr sz="1600">
                <a:solidFill>
                  <a:srgbClr val="000000"/>
                </a:solidFill>
                <a:latin typeface="Courier"/>
                <a:ea typeface="Courier"/>
                <a:cs typeface="Courier"/>
                <a:sym typeface="Courier"/>
              </a:defRPr>
            </a:pPr>
            <a:r>
              <a:rPr dirty="0" err="1"/>
              <a:t>strDouble</a:t>
            </a:r>
            <a:r>
              <a:rPr dirty="0"/>
              <a:t> =</a:t>
            </a:r>
          </a:p>
          <a:p>
            <a:pPr marL="0" indent="0">
              <a:spcBef>
                <a:spcPts val="0"/>
              </a:spcBef>
              <a:buSzTx/>
              <a:buNone/>
              <a:defRPr sz="1600">
                <a:solidFill>
                  <a:srgbClr val="000000"/>
                </a:solidFill>
                <a:latin typeface="Courier"/>
                <a:ea typeface="Courier"/>
                <a:cs typeface="Courier"/>
                <a:sym typeface="Courier"/>
              </a:defRPr>
            </a:pPr>
            <a:r>
              <a:rPr dirty="0"/>
              <a:t>    83   104   117    98   104</a:t>
            </a:r>
          </a:p>
          <a:p>
            <a:pPr marL="0" indent="0">
              <a:spcBef>
                <a:spcPts val="0"/>
              </a:spcBef>
              <a:buSzTx/>
              <a:buNone/>
              <a:defRPr sz="1600">
                <a:solidFill>
                  <a:srgbClr val="000000"/>
                </a:solidFill>
                <a:latin typeface="Courier"/>
                <a:ea typeface="Courier"/>
                <a:cs typeface="Courier"/>
                <a:sym typeface="Courier"/>
              </a:defRPr>
            </a:pPr>
            <a:r>
              <a:rPr dirty="0"/>
              <a:t>&gt;&gt; </a:t>
            </a:r>
            <a:r>
              <a:rPr dirty="0" err="1"/>
              <a:t>strChar</a:t>
            </a:r>
            <a:r>
              <a:rPr dirty="0"/>
              <a:t> = char(</a:t>
            </a:r>
            <a:r>
              <a:rPr dirty="0" err="1"/>
              <a:t>strDouble</a:t>
            </a:r>
            <a:r>
              <a:rPr dirty="0"/>
              <a:t>)</a:t>
            </a:r>
          </a:p>
          <a:p>
            <a:pPr marL="0" indent="0">
              <a:spcBef>
                <a:spcPts val="0"/>
              </a:spcBef>
              <a:buSzTx/>
              <a:buNone/>
              <a:defRPr sz="1600">
                <a:solidFill>
                  <a:srgbClr val="000000"/>
                </a:solidFill>
                <a:latin typeface="Courier"/>
                <a:ea typeface="Courier"/>
                <a:cs typeface="Courier"/>
                <a:sym typeface="Courier"/>
              </a:defRPr>
            </a:pPr>
            <a:r>
              <a:rPr dirty="0" err="1"/>
              <a:t>strChar</a:t>
            </a:r>
            <a:r>
              <a:rPr dirty="0"/>
              <a:t> =</a:t>
            </a:r>
          </a:p>
          <a:p>
            <a:pPr marL="0" indent="0">
              <a:spcBef>
                <a:spcPts val="0"/>
              </a:spcBef>
              <a:buSzTx/>
              <a:buNone/>
              <a:defRPr sz="1600">
                <a:solidFill>
                  <a:srgbClr val="000000"/>
                </a:solidFill>
                <a:latin typeface="Courier"/>
                <a:ea typeface="Courier"/>
                <a:cs typeface="Courier"/>
                <a:sym typeface="Courier"/>
              </a:defRPr>
            </a:pPr>
            <a:r>
              <a:rPr dirty="0"/>
              <a:t>    ‘</a:t>
            </a:r>
            <a:r>
              <a:rPr lang="en-IN" dirty="0" err="1"/>
              <a:t>Shubh</a:t>
            </a:r>
            <a:r>
              <a:rPr dirty="0"/>
              <a:t>'</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a:t>%</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a:t>% Creating 2-D Character Array</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a:t>%</a:t>
            </a:r>
          </a:p>
          <a:p>
            <a:pPr marL="0" indent="0">
              <a:spcBef>
                <a:spcPts val="0"/>
              </a:spcBef>
              <a:buSzTx/>
              <a:buNone/>
              <a:defRPr sz="1600">
                <a:solidFill>
                  <a:srgbClr val="000000"/>
                </a:solidFill>
                <a:latin typeface="Courier"/>
                <a:ea typeface="Courier"/>
                <a:cs typeface="Courier"/>
                <a:sym typeface="Courier"/>
              </a:defRPr>
            </a:pPr>
            <a:r>
              <a:rPr dirty="0"/>
              <a:t>&gt;&gt; str2dChar = char(</a:t>
            </a:r>
            <a:r>
              <a:rPr dirty="0">
                <a:solidFill>
                  <a:srgbClr val="B245F3"/>
                </a:solidFill>
              </a:rPr>
              <a:t>'</a:t>
            </a:r>
            <a:r>
              <a:rPr lang="en-IN" dirty="0">
                <a:solidFill>
                  <a:srgbClr val="B245F3"/>
                </a:solidFill>
              </a:rPr>
              <a:t>Poojan</a:t>
            </a:r>
            <a:r>
              <a:rPr dirty="0">
                <a:solidFill>
                  <a:srgbClr val="B245F3"/>
                </a:solidFill>
              </a:rPr>
              <a:t>'</a:t>
            </a:r>
            <a:r>
              <a:rPr dirty="0"/>
              <a:t>,</a:t>
            </a:r>
            <a:r>
              <a:rPr dirty="0">
                <a:solidFill>
                  <a:srgbClr val="B245F3"/>
                </a:solidFill>
              </a:rPr>
              <a:t>'</a:t>
            </a:r>
            <a:r>
              <a:rPr lang="en-IN" dirty="0">
                <a:solidFill>
                  <a:srgbClr val="B245F3"/>
                </a:solidFill>
              </a:rPr>
              <a:t>18BCE166</a:t>
            </a:r>
            <a:r>
              <a:rPr dirty="0">
                <a:solidFill>
                  <a:srgbClr val="B245F3"/>
                </a:solidFill>
              </a:rPr>
              <a:t>'</a:t>
            </a:r>
            <a:r>
              <a:rPr dirty="0"/>
              <a:t>)</a:t>
            </a:r>
          </a:p>
          <a:p>
            <a:pPr marL="0" indent="0">
              <a:spcBef>
                <a:spcPts val="0"/>
              </a:spcBef>
              <a:buSzTx/>
              <a:buNone/>
              <a:defRPr sz="1600">
                <a:solidFill>
                  <a:srgbClr val="000000"/>
                </a:solidFill>
                <a:latin typeface="Courier"/>
                <a:ea typeface="Courier"/>
                <a:cs typeface="Courier"/>
                <a:sym typeface="Courier"/>
              </a:defRPr>
            </a:pPr>
            <a:r>
              <a:rPr dirty="0"/>
              <a:t>str2dChar =</a:t>
            </a:r>
          </a:p>
          <a:p>
            <a:pPr marL="0" indent="0">
              <a:spcBef>
                <a:spcPts val="0"/>
              </a:spcBef>
              <a:buSzTx/>
              <a:buNone/>
              <a:defRPr sz="1600">
                <a:solidFill>
                  <a:srgbClr val="000000"/>
                </a:solidFill>
                <a:latin typeface="Courier"/>
                <a:ea typeface="Courier"/>
                <a:cs typeface="Courier"/>
                <a:sym typeface="Courier"/>
              </a:defRPr>
            </a:pPr>
            <a:r>
              <a:rPr dirty="0"/>
              <a:t>  2×8 </a:t>
            </a:r>
            <a:r>
              <a:rPr b="1" u="sng" dirty="0">
                <a:solidFill>
                  <a:srgbClr val="0433FF"/>
                </a:solidFill>
              </a:rPr>
              <a:t>char</a:t>
            </a:r>
            <a:r>
              <a:rPr dirty="0"/>
              <a:t> array</a:t>
            </a:r>
          </a:p>
          <a:p>
            <a:pPr marL="0" indent="0">
              <a:spcBef>
                <a:spcPts val="0"/>
              </a:spcBef>
              <a:buSzTx/>
              <a:buNone/>
              <a:defRPr sz="1600">
                <a:solidFill>
                  <a:srgbClr val="000000"/>
                </a:solidFill>
                <a:latin typeface="Courier"/>
                <a:ea typeface="Courier"/>
                <a:cs typeface="Courier"/>
                <a:sym typeface="Courier"/>
              </a:defRPr>
            </a:pPr>
            <a:r>
              <a:rPr dirty="0"/>
              <a:t>    '</a:t>
            </a:r>
            <a:r>
              <a:rPr lang="en-IN" dirty="0"/>
              <a:t>Poojan</a:t>
            </a:r>
            <a:r>
              <a:rPr dirty="0"/>
              <a:t>   '</a:t>
            </a:r>
          </a:p>
          <a:p>
            <a:pPr marL="0" indent="0">
              <a:spcBef>
                <a:spcPts val="0"/>
              </a:spcBef>
              <a:buSzTx/>
              <a:buNone/>
              <a:defRPr sz="1600">
                <a:solidFill>
                  <a:srgbClr val="000000"/>
                </a:solidFill>
                <a:latin typeface="Courier"/>
                <a:ea typeface="Courier"/>
                <a:cs typeface="Courier"/>
                <a:sym typeface="Courier"/>
              </a:defRPr>
            </a:pPr>
            <a:r>
              <a:rPr dirty="0"/>
              <a:t>    '</a:t>
            </a:r>
            <a:r>
              <a:rPr lang="en-IN" dirty="0"/>
              <a:t>18BCE166</a:t>
            </a:r>
            <a:r>
              <a:rPr dirty="0"/>
              <a:t>'</a:t>
            </a:r>
          </a:p>
          <a:p>
            <a:pPr marL="0" indent="0">
              <a:spcBef>
                <a:spcPts val="0"/>
              </a:spcBef>
              <a:buSzTx/>
              <a:buNone/>
              <a:defRPr sz="1600">
                <a:solidFill>
                  <a:srgbClr val="000000"/>
                </a:solidFill>
                <a:latin typeface="Courier"/>
                <a:ea typeface="Courier"/>
                <a:cs typeface="Courier"/>
                <a:sym typeface="Courier"/>
              </a:defRPr>
            </a:pPr>
            <a:r>
              <a:rPr dirty="0"/>
              <a:t>&gt;&gt; str2dStrvcat = </a:t>
            </a:r>
            <a:r>
              <a:rPr dirty="0" err="1">
                <a:highlight>
                  <a:srgbClr val="FFFF00"/>
                </a:highlight>
              </a:rPr>
              <a:t>strvcat</a:t>
            </a:r>
            <a:r>
              <a:rPr dirty="0"/>
              <a:t>(</a:t>
            </a:r>
            <a:r>
              <a:rPr dirty="0">
                <a:solidFill>
                  <a:srgbClr val="B245F3"/>
                </a:solidFill>
              </a:rPr>
              <a:t>'</a:t>
            </a:r>
            <a:r>
              <a:rPr lang="en-IN" dirty="0">
                <a:solidFill>
                  <a:srgbClr val="B245F3"/>
                </a:solidFill>
              </a:rPr>
              <a:t>Poojan</a:t>
            </a:r>
            <a:r>
              <a:rPr dirty="0">
                <a:solidFill>
                  <a:srgbClr val="B245F3"/>
                </a:solidFill>
              </a:rPr>
              <a:t>'</a:t>
            </a:r>
            <a:r>
              <a:rPr dirty="0"/>
              <a:t>,</a:t>
            </a:r>
            <a:r>
              <a:rPr dirty="0">
                <a:solidFill>
                  <a:srgbClr val="B245F3"/>
                </a:solidFill>
              </a:rPr>
              <a:t>'</a:t>
            </a:r>
            <a:r>
              <a:rPr lang="en-IN" dirty="0">
                <a:solidFill>
                  <a:srgbClr val="B245F3"/>
                </a:solidFill>
              </a:rPr>
              <a:t>18BCE166</a:t>
            </a:r>
            <a:r>
              <a:rPr dirty="0">
                <a:solidFill>
                  <a:srgbClr val="B245F3"/>
                </a:solidFill>
              </a:rPr>
              <a:t>'</a:t>
            </a:r>
            <a:r>
              <a:rPr dirty="0"/>
              <a:t>)</a:t>
            </a:r>
          </a:p>
          <a:p>
            <a:pPr marL="0" indent="0">
              <a:spcBef>
                <a:spcPts val="0"/>
              </a:spcBef>
              <a:buSzTx/>
              <a:buNone/>
              <a:defRPr sz="1600">
                <a:solidFill>
                  <a:srgbClr val="000000"/>
                </a:solidFill>
                <a:latin typeface="Courier"/>
                <a:ea typeface="Courier"/>
                <a:cs typeface="Courier"/>
                <a:sym typeface="Courier"/>
              </a:defRPr>
            </a:pPr>
            <a:r>
              <a:rPr dirty="0"/>
              <a:t>str2dStrvcat =</a:t>
            </a:r>
          </a:p>
          <a:p>
            <a:pPr marL="0" indent="0">
              <a:spcBef>
                <a:spcPts val="0"/>
              </a:spcBef>
              <a:buSzTx/>
              <a:buNone/>
              <a:defRPr sz="1600">
                <a:solidFill>
                  <a:srgbClr val="000000"/>
                </a:solidFill>
                <a:latin typeface="Courier"/>
                <a:ea typeface="Courier"/>
                <a:cs typeface="Courier"/>
                <a:sym typeface="Courier"/>
              </a:defRPr>
            </a:pPr>
            <a:r>
              <a:rPr dirty="0"/>
              <a:t>  2×8 </a:t>
            </a:r>
            <a:r>
              <a:rPr b="1" u="sng" dirty="0">
                <a:solidFill>
                  <a:srgbClr val="0433FF"/>
                </a:solidFill>
              </a:rPr>
              <a:t>char</a:t>
            </a:r>
            <a:r>
              <a:rPr dirty="0"/>
              <a:t> array</a:t>
            </a:r>
          </a:p>
          <a:p>
            <a:pPr marL="0" indent="0">
              <a:spcBef>
                <a:spcPts val="0"/>
              </a:spcBef>
              <a:buSzTx/>
              <a:buNone/>
              <a:defRPr sz="1600">
                <a:solidFill>
                  <a:srgbClr val="000000"/>
                </a:solidFill>
                <a:latin typeface="Courier"/>
                <a:ea typeface="Courier"/>
                <a:cs typeface="Courier"/>
                <a:sym typeface="Courier"/>
              </a:defRPr>
            </a:pPr>
            <a:r>
              <a:rPr dirty="0"/>
              <a:t>    '</a:t>
            </a:r>
            <a:r>
              <a:rPr lang="en-IN" dirty="0"/>
              <a:t>Poojan</a:t>
            </a:r>
            <a:r>
              <a:rPr dirty="0"/>
              <a:t>   '</a:t>
            </a:r>
          </a:p>
          <a:p>
            <a:pPr marL="0" indent="0">
              <a:spcBef>
                <a:spcPts val="0"/>
              </a:spcBef>
              <a:buSzTx/>
              <a:buNone/>
              <a:defRPr sz="1600">
                <a:solidFill>
                  <a:srgbClr val="000000"/>
                </a:solidFill>
                <a:latin typeface="Courier"/>
                <a:ea typeface="Courier"/>
                <a:cs typeface="Courier"/>
                <a:sym typeface="Courier"/>
              </a:defRPr>
            </a:pPr>
            <a:r>
              <a:rPr dirty="0"/>
              <a:t>    '</a:t>
            </a:r>
            <a:r>
              <a:rPr lang="en-IN" dirty="0"/>
              <a:t>18BCE166</a:t>
            </a:r>
            <a:r>
              <a:rPr dirty="0"/>
              <a:t>'</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a:t>%</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a:t>% Concatenating String</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a:t>%</a:t>
            </a:r>
          </a:p>
          <a:p>
            <a:pPr marL="0" indent="0">
              <a:spcBef>
                <a:spcPts val="0"/>
              </a:spcBef>
              <a:buSzTx/>
              <a:buNone/>
              <a:defRPr sz="1600">
                <a:solidFill>
                  <a:srgbClr val="000000"/>
                </a:solidFill>
                <a:latin typeface="Courier"/>
                <a:ea typeface="Courier"/>
                <a:cs typeface="Courier"/>
                <a:sym typeface="Courier"/>
              </a:defRPr>
            </a:pPr>
            <a:r>
              <a:rPr dirty="0"/>
              <a:t>&gt;&gt; </a:t>
            </a:r>
            <a:r>
              <a:rPr dirty="0" err="1"/>
              <a:t>strCat</a:t>
            </a:r>
            <a:r>
              <a:rPr dirty="0"/>
              <a:t> = </a:t>
            </a:r>
            <a:r>
              <a:rPr dirty="0" err="1">
                <a:highlight>
                  <a:srgbClr val="FFFF00"/>
                </a:highlight>
              </a:rPr>
              <a:t>strca</a:t>
            </a:r>
            <a:r>
              <a:rPr dirty="0" err="1"/>
              <a:t>t</a:t>
            </a:r>
            <a:r>
              <a:rPr dirty="0"/>
              <a:t>(</a:t>
            </a:r>
            <a:r>
              <a:rPr dirty="0">
                <a:solidFill>
                  <a:srgbClr val="B245F3"/>
                </a:solidFill>
              </a:rPr>
              <a:t>'</a:t>
            </a:r>
            <a:r>
              <a:rPr lang="en-IN" dirty="0">
                <a:solidFill>
                  <a:srgbClr val="B245F3"/>
                </a:solidFill>
              </a:rPr>
              <a:t>Poojan</a:t>
            </a:r>
            <a:r>
              <a:rPr dirty="0">
                <a:solidFill>
                  <a:srgbClr val="B245F3"/>
                </a:solidFill>
              </a:rPr>
              <a:t>'</a:t>
            </a:r>
            <a:r>
              <a:rPr dirty="0"/>
              <a:t>,</a:t>
            </a:r>
            <a:r>
              <a:rPr dirty="0">
                <a:solidFill>
                  <a:srgbClr val="B245F3"/>
                </a:solidFill>
              </a:rPr>
              <a:t>'</a:t>
            </a:r>
            <a:r>
              <a:rPr lang="en-IN" dirty="0">
                <a:solidFill>
                  <a:srgbClr val="B245F3"/>
                </a:solidFill>
              </a:rPr>
              <a:t>18BCE166</a:t>
            </a:r>
            <a:r>
              <a:rPr dirty="0">
                <a:solidFill>
                  <a:srgbClr val="B245F3"/>
                </a:solidFill>
              </a:rPr>
              <a:t>'</a:t>
            </a:r>
            <a:r>
              <a:rPr dirty="0"/>
              <a:t>)</a:t>
            </a:r>
          </a:p>
          <a:p>
            <a:pPr marL="0" indent="0">
              <a:spcBef>
                <a:spcPts val="0"/>
              </a:spcBef>
              <a:buSzTx/>
              <a:buNone/>
              <a:defRPr sz="1600">
                <a:solidFill>
                  <a:srgbClr val="000000"/>
                </a:solidFill>
                <a:latin typeface="Courier"/>
                <a:ea typeface="Courier"/>
                <a:cs typeface="Courier"/>
                <a:sym typeface="Courier"/>
              </a:defRPr>
            </a:pPr>
            <a:r>
              <a:rPr dirty="0" err="1"/>
              <a:t>strCat</a:t>
            </a:r>
            <a:r>
              <a:rPr dirty="0"/>
              <a:t> =</a:t>
            </a:r>
          </a:p>
          <a:p>
            <a:pPr marL="0" indent="0">
              <a:spcBef>
                <a:spcPts val="0"/>
              </a:spcBef>
              <a:buSzTx/>
              <a:buNone/>
              <a:defRPr sz="1600">
                <a:solidFill>
                  <a:srgbClr val="000000"/>
                </a:solidFill>
                <a:latin typeface="Courier"/>
                <a:ea typeface="Courier"/>
                <a:cs typeface="Courier"/>
                <a:sym typeface="Courier"/>
              </a:defRPr>
            </a:pPr>
            <a:r>
              <a:rPr dirty="0"/>
              <a:t>    '</a:t>
            </a:r>
            <a:r>
              <a:rPr lang="en-IN" dirty="0"/>
              <a:t>Poojan18BCE166</a:t>
            </a:r>
            <a:r>
              <a:rPr dirty="0"/>
              <a:t>'</a:t>
            </a:r>
          </a:p>
          <a:p>
            <a:pPr marL="0" indent="0">
              <a:spcBef>
                <a:spcPts val="0"/>
              </a:spcBef>
              <a:buSzTx/>
              <a:buNone/>
              <a:defRPr sz="1600">
                <a:solidFill>
                  <a:srgbClr val="000000"/>
                </a:solidFill>
                <a:latin typeface="Courier"/>
                <a:ea typeface="Courier"/>
                <a:cs typeface="Courier"/>
                <a:sym typeface="Courier"/>
              </a:defRPr>
            </a:pPr>
            <a:r>
              <a:rPr dirty="0"/>
              <a:t>&gt;&gt; str2dStrvcat = </a:t>
            </a:r>
            <a:r>
              <a:rPr dirty="0" err="1">
                <a:highlight>
                  <a:srgbClr val="FFFF00"/>
                </a:highlight>
              </a:rPr>
              <a:t>strvcat</a:t>
            </a:r>
            <a:r>
              <a:rPr dirty="0"/>
              <a:t>(</a:t>
            </a:r>
            <a:r>
              <a:rPr dirty="0">
                <a:solidFill>
                  <a:srgbClr val="B245F3"/>
                </a:solidFill>
              </a:rPr>
              <a:t>'</a:t>
            </a:r>
            <a:r>
              <a:rPr lang="en-IN" dirty="0">
                <a:solidFill>
                  <a:srgbClr val="B245F3"/>
                </a:solidFill>
              </a:rPr>
              <a:t>Poojan</a:t>
            </a:r>
            <a:r>
              <a:rPr dirty="0">
                <a:solidFill>
                  <a:srgbClr val="B245F3"/>
                </a:solidFill>
              </a:rPr>
              <a:t>'</a:t>
            </a:r>
            <a:r>
              <a:rPr dirty="0"/>
              <a:t>,</a:t>
            </a:r>
            <a:r>
              <a:rPr dirty="0">
                <a:solidFill>
                  <a:srgbClr val="B245F3"/>
                </a:solidFill>
              </a:rPr>
              <a:t>'</a:t>
            </a:r>
            <a:r>
              <a:rPr lang="en-IN" dirty="0">
                <a:solidFill>
                  <a:srgbClr val="B245F3"/>
                </a:solidFill>
              </a:rPr>
              <a:t>18BCE166</a:t>
            </a:r>
            <a:r>
              <a:rPr dirty="0">
                <a:solidFill>
                  <a:srgbClr val="B245F3"/>
                </a:solidFill>
              </a:rPr>
              <a:t>'</a:t>
            </a:r>
            <a:r>
              <a:rPr dirty="0"/>
              <a:t>)</a:t>
            </a:r>
          </a:p>
          <a:p>
            <a:pPr marL="0" indent="0">
              <a:spcBef>
                <a:spcPts val="0"/>
              </a:spcBef>
              <a:buSzTx/>
              <a:buNone/>
              <a:defRPr sz="1600">
                <a:solidFill>
                  <a:srgbClr val="000000"/>
                </a:solidFill>
                <a:latin typeface="Courier"/>
                <a:ea typeface="Courier"/>
                <a:cs typeface="Courier"/>
                <a:sym typeface="Courier"/>
              </a:defRPr>
            </a:pPr>
            <a:r>
              <a:rPr dirty="0"/>
              <a:t>str2dStrvcat =</a:t>
            </a:r>
          </a:p>
          <a:p>
            <a:pPr marL="0" indent="0">
              <a:spcBef>
                <a:spcPts val="0"/>
              </a:spcBef>
              <a:buSzTx/>
              <a:buNone/>
              <a:defRPr sz="1600">
                <a:solidFill>
                  <a:srgbClr val="000000"/>
                </a:solidFill>
                <a:latin typeface="Courier"/>
                <a:ea typeface="Courier"/>
                <a:cs typeface="Courier"/>
                <a:sym typeface="Courier"/>
              </a:defRPr>
            </a:pPr>
            <a:r>
              <a:rPr dirty="0"/>
              <a:t>  2×8 </a:t>
            </a:r>
            <a:r>
              <a:rPr b="1" u="sng" dirty="0">
                <a:solidFill>
                  <a:srgbClr val="0433FF"/>
                </a:solidFill>
              </a:rPr>
              <a:t>char</a:t>
            </a:r>
            <a:r>
              <a:rPr dirty="0"/>
              <a:t> array</a:t>
            </a:r>
          </a:p>
          <a:p>
            <a:pPr marL="0" indent="0">
              <a:spcBef>
                <a:spcPts val="0"/>
              </a:spcBef>
              <a:buSzTx/>
              <a:buNone/>
              <a:defRPr sz="1600">
                <a:solidFill>
                  <a:srgbClr val="000000"/>
                </a:solidFill>
                <a:latin typeface="Courier"/>
                <a:ea typeface="Courier"/>
                <a:cs typeface="Courier"/>
                <a:sym typeface="Courier"/>
              </a:defRPr>
            </a:pPr>
            <a:r>
              <a:rPr dirty="0"/>
              <a:t>    '</a:t>
            </a:r>
            <a:r>
              <a:rPr lang="en-IN" dirty="0"/>
              <a:t>Poojan</a:t>
            </a:r>
            <a:r>
              <a:rPr dirty="0"/>
              <a:t>   '</a:t>
            </a:r>
          </a:p>
          <a:p>
            <a:pPr marL="0" indent="0">
              <a:spcBef>
                <a:spcPts val="0"/>
              </a:spcBef>
              <a:buSzTx/>
              <a:buNone/>
              <a:defRPr sz="1600">
                <a:solidFill>
                  <a:srgbClr val="000000"/>
                </a:solidFill>
                <a:latin typeface="Courier"/>
                <a:ea typeface="Courier"/>
                <a:cs typeface="Courier"/>
                <a:sym typeface="Courier"/>
              </a:defRPr>
            </a:pPr>
            <a:r>
              <a:rPr dirty="0"/>
              <a:t>    '</a:t>
            </a:r>
            <a:r>
              <a:rPr lang="en-IN" dirty="0"/>
              <a:t>18BCE166</a:t>
            </a:r>
            <a:r>
              <a:rPr dirty="0"/>
              <a:t>'</a:t>
            </a:r>
          </a:p>
        </p:txBody>
      </p:sp>
      <p:grpSp>
        <p:nvGrpSpPr>
          <p:cNvPr id="4" name="Group 3">
            <a:extLst>
              <a:ext uri="{FF2B5EF4-FFF2-40B4-BE49-F238E27FC236}">
                <a16:creationId xmlns:a16="http://schemas.microsoft.com/office/drawing/2014/main" id="{42FC45CC-D343-4AE5-A23A-65547ABB9BBB}"/>
              </a:ext>
            </a:extLst>
          </p:cNvPr>
          <p:cNvGrpSpPr/>
          <p:nvPr/>
        </p:nvGrpSpPr>
        <p:grpSpPr>
          <a:xfrm>
            <a:off x="2792559" y="2353972"/>
            <a:ext cx="1076400" cy="292320"/>
            <a:chOff x="2792559" y="2353972"/>
            <a:chExt cx="1076400" cy="29232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18AFF192-5550-488B-9B2D-064C181E5549}"/>
                    </a:ext>
                  </a:extLst>
                </p14:cNvPr>
                <p14:cNvContentPartPr/>
                <p14:nvPr/>
              </p14:nvContentPartPr>
              <p14:xfrm>
                <a:off x="2792559" y="2353972"/>
                <a:ext cx="468360" cy="292320"/>
              </p14:xfrm>
            </p:contentPart>
          </mc:Choice>
          <mc:Fallback>
            <p:pic>
              <p:nvPicPr>
                <p:cNvPr id="2" name="Ink 1">
                  <a:extLst>
                    <a:ext uri="{FF2B5EF4-FFF2-40B4-BE49-F238E27FC236}">
                      <a16:creationId xmlns:a16="http://schemas.microsoft.com/office/drawing/2014/main" id="{18AFF192-5550-488B-9B2D-064C181E5549}"/>
                    </a:ext>
                  </a:extLst>
                </p:cNvPr>
                <p:cNvPicPr/>
                <p:nvPr/>
              </p:nvPicPr>
              <p:blipFill>
                <a:blip r:embed="rId3"/>
                <a:stretch>
                  <a:fillRect/>
                </a:stretch>
              </p:blipFill>
              <p:spPr>
                <a:xfrm>
                  <a:off x="2783919" y="2345332"/>
                  <a:ext cx="48600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A1E57F49-45A8-4FC5-8405-00F900F3BF28}"/>
                    </a:ext>
                  </a:extLst>
                </p14:cNvPr>
                <p14:cNvContentPartPr/>
                <p14:nvPr/>
              </p14:nvContentPartPr>
              <p14:xfrm>
                <a:off x="3620559" y="2532892"/>
                <a:ext cx="248400" cy="360"/>
              </p14:xfrm>
            </p:contentPart>
          </mc:Choice>
          <mc:Fallback>
            <p:pic>
              <p:nvPicPr>
                <p:cNvPr id="3" name="Ink 2">
                  <a:extLst>
                    <a:ext uri="{FF2B5EF4-FFF2-40B4-BE49-F238E27FC236}">
                      <a16:creationId xmlns:a16="http://schemas.microsoft.com/office/drawing/2014/main" id="{A1E57F49-45A8-4FC5-8405-00F900F3BF28}"/>
                    </a:ext>
                  </a:extLst>
                </p:cNvPr>
                <p:cNvPicPr/>
                <p:nvPr/>
              </p:nvPicPr>
              <p:blipFill>
                <a:blip r:embed="rId5"/>
                <a:stretch>
                  <a:fillRect/>
                </a:stretch>
              </p:blipFill>
              <p:spPr>
                <a:xfrm>
                  <a:off x="3611559" y="2524252"/>
                  <a:ext cx="26604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AE34C3FD-7866-4275-8368-5CE2AEFB3DD1}"/>
                  </a:ext>
                </a:extLst>
              </p14:cNvPr>
              <p14:cNvContentPartPr/>
              <p14:nvPr/>
            </p14:nvContentPartPr>
            <p14:xfrm>
              <a:off x="691599" y="3207172"/>
              <a:ext cx="1363680" cy="317160"/>
            </p14:xfrm>
          </p:contentPart>
        </mc:Choice>
        <mc:Fallback>
          <p:pic>
            <p:nvPicPr>
              <p:cNvPr id="5" name="Ink 4">
                <a:extLst>
                  <a:ext uri="{FF2B5EF4-FFF2-40B4-BE49-F238E27FC236}">
                    <a16:creationId xmlns:a16="http://schemas.microsoft.com/office/drawing/2014/main" id="{AE34C3FD-7866-4275-8368-5CE2AEFB3DD1}"/>
                  </a:ext>
                </a:extLst>
              </p:cNvPr>
              <p:cNvPicPr/>
              <p:nvPr/>
            </p:nvPicPr>
            <p:blipFill>
              <a:blip r:embed="rId7"/>
              <a:stretch>
                <a:fillRect/>
              </a:stretch>
            </p:blipFill>
            <p:spPr>
              <a:xfrm>
                <a:off x="682959" y="3198172"/>
                <a:ext cx="1381320" cy="3348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A18F6543-053B-407A-A672-BF22CEA837CD}"/>
                  </a:ext>
                </a:extLst>
              </p14:cNvPr>
              <p14:cNvContentPartPr/>
              <p14:nvPr/>
            </p14:nvContentPartPr>
            <p14:xfrm>
              <a:off x="2310519" y="3781012"/>
              <a:ext cx="345240" cy="22320"/>
            </p14:xfrm>
          </p:contentPart>
        </mc:Choice>
        <mc:Fallback>
          <p:pic>
            <p:nvPicPr>
              <p:cNvPr id="6" name="Ink 5">
                <a:extLst>
                  <a:ext uri="{FF2B5EF4-FFF2-40B4-BE49-F238E27FC236}">
                    <a16:creationId xmlns:a16="http://schemas.microsoft.com/office/drawing/2014/main" id="{A18F6543-053B-407A-A672-BF22CEA837CD}"/>
                  </a:ext>
                </a:extLst>
              </p:cNvPr>
              <p:cNvPicPr/>
              <p:nvPr/>
            </p:nvPicPr>
            <p:blipFill>
              <a:blip r:embed="rId9"/>
              <a:stretch>
                <a:fillRect/>
              </a:stretch>
            </p:blipFill>
            <p:spPr>
              <a:xfrm>
                <a:off x="2301519" y="3772372"/>
                <a:ext cx="36288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DCCD9565-C344-4BB0-A6E9-A34A748CD7C6}"/>
                  </a:ext>
                </a:extLst>
              </p14:cNvPr>
              <p14:cNvContentPartPr/>
              <p14:nvPr/>
            </p14:nvContentPartPr>
            <p14:xfrm>
              <a:off x="296319" y="4448452"/>
              <a:ext cx="387000" cy="7920"/>
            </p14:xfrm>
          </p:contentPart>
        </mc:Choice>
        <mc:Fallback>
          <p:pic>
            <p:nvPicPr>
              <p:cNvPr id="7" name="Ink 6">
                <a:extLst>
                  <a:ext uri="{FF2B5EF4-FFF2-40B4-BE49-F238E27FC236}">
                    <a16:creationId xmlns:a16="http://schemas.microsoft.com/office/drawing/2014/main" id="{DCCD9565-C344-4BB0-A6E9-A34A748CD7C6}"/>
                  </a:ext>
                </a:extLst>
              </p:cNvPr>
              <p:cNvPicPr/>
              <p:nvPr/>
            </p:nvPicPr>
            <p:blipFill>
              <a:blip r:embed="rId11"/>
              <a:stretch>
                <a:fillRect/>
              </a:stretch>
            </p:blipFill>
            <p:spPr>
              <a:xfrm>
                <a:off x="287679" y="4439452"/>
                <a:ext cx="40464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B4B7A429-3959-4C6B-9295-A8E12A1BE40E}"/>
                  </a:ext>
                </a:extLst>
              </p14:cNvPr>
              <p14:cNvContentPartPr/>
              <p14:nvPr/>
            </p14:nvContentPartPr>
            <p14:xfrm>
              <a:off x="2286039" y="4681012"/>
              <a:ext cx="315720" cy="498600"/>
            </p14:xfrm>
          </p:contentPart>
        </mc:Choice>
        <mc:Fallback>
          <p:pic>
            <p:nvPicPr>
              <p:cNvPr id="8" name="Ink 7">
                <a:extLst>
                  <a:ext uri="{FF2B5EF4-FFF2-40B4-BE49-F238E27FC236}">
                    <a16:creationId xmlns:a16="http://schemas.microsoft.com/office/drawing/2014/main" id="{B4B7A429-3959-4C6B-9295-A8E12A1BE40E}"/>
                  </a:ext>
                </a:extLst>
              </p:cNvPr>
              <p:cNvPicPr/>
              <p:nvPr/>
            </p:nvPicPr>
            <p:blipFill>
              <a:blip r:embed="rId13"/>
              <a:stretch>
                <a:fillRect/>
              </a:stretch>
            </p:blipFill>
            <p:spPr>
              <a:xfrm>
                <a:off x="2277039" y="4672372"/>
                <a:ext cx="333360" cy="516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EF0BADAF-C608-4B09-A43D-D56D9FE6B886}"/>
                  </a:ext>
                </a:extLst>
              </p14:cNvPr>
              <p14:cNvContentPartPr/>
              <p14:nvPr/>
            </p14:nvContentPartPr>
            <p14:xfrm>
              <a:off x="2730639" y="5770732"/>
              <a:ext cx="196560" cy="89280"/>
            </p14:xfrm>
          </p:contentPart>
        </mc:Choice>
        <mc:Fallback>
          <p:pic>
            <p:nvPicPr>
              <p:cNvPr id="9" name="Ink 8">
                <a:extLst>
                  <a:ext uri="{FF2B5EF4-FFF2-40B4-BE49-F238E27FC236}">
                    <a16:creationId xmlns:a16="http://schemas.microsoft.com/office/drawing/2014/main" id="{EF0BADAF-C608-4B09-A43D-D56D9FE6B886}"/>
                  </a:ext>
                </a:extLst>
              </p:cNvPr>
              <p:cNvPicPr/>
              <p:nvPr/>
            </p:nvPicPr>
            <p:blipFill>
              <a:blip r:embed="rId15"/>
              <a:stretch>
                <a:fillRect/>
              </a:stretch>
            </p:blipFill>
            <p:spPr>
              <a:xfrm>
                <a:off x="2721639" y="5761732"/>
                <a:ext cx="21420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A3D769FE-39DB-4B73-B013-25322F97F780}"/>
                  </a:ext>
                </a:extLst>
              </p14:cNvPr>
              <p14:cNvContentPartPr/>
              <p14:nvPr/>
            </p14:nvContentPartPr>
            <p14:xfrm>
              <a:off x="1445799" y="7005892"/>
              <a:ext cx="452520" cy="360"/>
            </p14:xfrm>
          </p:contentPart>
        </mc:Choice>
        <mc:Fallback>
          <p:pic>
            <p:nvPicPr>
              <p:cNvPr id="10" name="Ink 9">
                <a:extLst>
                  <a:ext uri="{FF2B5EF4-FFF2-40B4-BE49-F238E27FC236}">
                    <a16:creationId xmlns:a16="http://schemas.microsoft.com/office/drawing/2014/main" id="{A3D769FE-39DB-4B73-B013-25322F97F780}"/>
                  </a:ext>
                </a:extLst>
              </p:cNvPr>
              <p:cNvPicPr/>
              <p:nvPr/>
            </p:nvPicPr>
            <p:blipFill>
              <a:blip r:embed="rId17"/>
              <a:stretch>
                <a:fillRect/>
              </a:stretch>
            </p:blipFill>
            <p:spPr>
              <a:xfrm>
                <a:off x="1437159" y="6997252"/>
                <a:ext cx="4701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06AF7714-2BEE-4611-9172-B5CC631C901C}"/>
                  </a:ext>
                </a:extLst>
              </p14:cNvPr>
              <p14:cNvContentPartPr/>
              <p14:nvPr/>
            </p14:nvContentPartPr>
            <p14:xfrm>
              <a:off x="1927479" y="7438612"/>
              <a:ext cx="308520" cy="360"/>
            </p14:xfrm>
          </p:contentPart>
        </mc:Choice>
        <mc:Fallback>
          <p:pic>
            <p:nvPicPr>
              <p:cNvPr id="11" name="Ink 10">
                <a:extLst>
                  <a:ext uri="{FF2B5EF4-FFF2-40B4-BE49-F238E27FC236}">
                    <a16:creationId xmlns:a16="http://schemas.microsoft.com/office/drawing/2014/main" id="{06AF7714-2BEE-4611-9172-B5CC631C901C}"/>
                  </a:ext>
                </a:extLst>
              </p:cNvPr>
              <p:cNvPicPr/>
              <p:nvPr/>
            </p:nvPicPr>
            <p:blipFill>
              <a:blip r:embed="rId19"/>
              <a:stretch>
                <a:fillRect/>
              </a:stretch>
            </p:blipFill>
            <p:spPr>
              <a:xfrm>
                <a:off x="1918479" y="7429612"/>
                <a:ext cx="3261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88172DC4-07BD-459A-A6E2-88DDB8C5F0A2}"/>
                  </a:ext>
                </a:extLst>
              </p14:cNvPr>
              <p14:cNvContentPartPr/>
              <p14:nvPr/>
            </p14:nvContentPartPr>
            <p14:xfrm>
              <a:off x="3015039" y="7500532"/>
              <a:ext cx="135000" cy="360"/>
            </p14:xfrm>
          </p:contentPart>
        </mc:Choice>
        <mc:Fallback>
          <p:pic>
            <p:nvPicPr>
              <p:cNvPr id="12" name="Ink 11">
                <a:extLst>
                  <a:ext uri="{FF2B5EF4-FFF2-40B4-BE49-F238E27FC236}">
                    <a16:creationId xmlns:a16="http://schemas.microsoft.com/office/drawing/2014/main" id="{88172DC4-07BD-459A-A6E2-88DDB8C5F0A2}"/>
                  </a:ext>
                </a:extLst>
              </p:cNvPr>
              <p:cNvPicPr/>
              <p:nvPr/>
            </p:nvPicPr>
            <p:blipFill>
              <a:blip r:embed="rId21"/>
              <a:stretch>
                <a:fillRect/>
              </a:stretch>
            </p:blipFill>
            <p:spPr>
              <a:xfrm>
                <a:off x="3006399" y="7491532"/>
                <a:ext cx="1526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02B006AB-24C2-429D-AE5F-6689822959B2}"/>
                  </a:ext>
                </a:extLst>
              </p14:cNvPr>
              <p14:cNvContentPartPr/>
              <p14:nvPr/>
            </p14:nvContentPartPr>
            <p14:xfrm>
              <a:off x="4040679" y="7488292"/>
              <a:ext cx="176400" cy="360"/>
            </p14:xfrm>
          </p:contentPart>
        </mc:Choice>
        <mc:Fallback>
          <p:pic>
            <p:nvPicPr>
              <p:cNvPr id="13" name="Ink 12">
                <a:extLst>
                  <a:ext uri="{FF2B5EF4-FFF2-40B4-BE49-F238E27FC236}">
                    <a16:creationId xmlns:a16="http://schemas.microsoft.com/office/drawing/2014/main" id="{02B006AB-24C2-429D-AE5F-6689822959B2}"/>
                  </a:ext>
                </a:extLst>
              </p:cNvPr>
              <p:cNvPicPr/>
              <p:nvPr/>
            </p:nvPicPr>
            <p:blipFill>
              <a:blip r:embed="rId23"/>
              <a:stretch>
                <a:fillRect/>
              </a:stretch>
            </p:blipFill>
            <p:spPr>
              <a:xfrm>
                <a:off x="4032039" y="7479292"/>
                <a:ext cx="194040" cy="18000"/>
              </a:xfrm>
              <a:prstGeom prst="rect">
                <a:avLst/>
              </a:prstGeom>
            </p:spPr>
          </p:pic>
        </mc:Fallback>
      </mc:AlternateContent>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ommand Window…"/>
          <p:cNvSpPr txBox="1">
            <a:spLocks noGrp="1"/>
          </p:cNvSpPr>
          <p:nvPr>
            <p:ph type="body" idx="1"/>
          </p:nvPr>
        </p:nvSpPr>
        <p:spPr>
          <a:xfrm>
            <a:off x="240995" y="266461"/>
            <a:ext cx="12522810" cy="9220678"/>
          </a:xfrm>
          <a:prstGeom prst="rect">
            <a:avLst/>
          </a:prstGeom>
          <a:solidFill>
            <a:srgbClr val="FFFFFF"/>
          </a:solidFill>
          <a:ln w="9525">
            <a:round/>
          </a:ln>
        </p:spPr>
        <p:txBody>
          <a:bodyPr anchor="t"/>
          <a:lstStyle/>
          <a:p>
            <a:pPr marL="0" indent="0">
              <a:spcBef>
                <a:spcPts val="0"/>
              </a:spcBef>
              <a:buSzTx/>
              <a:buNone/>
              <a:defRPr sz="1800" b="1">
                <a:solidFill>
                  <a:srgbClr val="000000"/>
                </a:solidFill>
                <a:latin typeface="Courier"/>
                <a:ea typeface="Courier"/>
                <a:cs typeface="Courier"/>
                <a:sym typeface="Courier"/>
              </a:defRPr>
            </a:pPr>
            <a:r>
              <a:rPr dirty="0"/>
              <a:t>Command Window</a:t>
            </a:r>
          </a:p>
          <a:p>
            <a:pPr marL="0" indent="0">
              <a:spcBef>
                <a:spcPts val="0"/>
              </a:spcBef>
              <a:buSzTx/>
              <a:buNone/>
              <a:defRPr sz="1600">
                <a:solidFill>
                  <a:srgbClr val="000000"/>
                </a:solidFill>
                <a:latin typeface="Courier"/>
                <a:ea typeface="Courier"/>
                <a:cs typeface="Courier"/>
                <a:sym typeface="Courier"/>
              </a:defRPr>
            </a:pPr>
            <a:endParaRPr dirty="0"/>
          </a:p>
          <a:p>
            <a:pPr marL="0" indent="0">
              <a:spcBef>
                <a:spcPts val="0"/>
              </a:spcBef>
              <a:buSzTx/>
              <a:buNone/>
              <a:defRPr sz="1600">
                <a:solidFill>
                  <a:srgbClr val="000000"/>
                </a:solidFill>
                <a:latin typeface="Courier"/>
                <a:ea typeface="Courier"/>
                <a:cs typeface="Courier"/>
                <a:sym typeface="Courier"/>
              </a:defRPr>
            </a:pPr>
            <a:endParaRPr dirty="0"/>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a:t>%</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a:t>% Comparing Two Strings</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a:t>%</a:t>
            </a:r>
          </a:p>
          <a:p>
            <a:pPr marL="0" indent="0">
              <a:spcBef>
                <a:spcPts val="0"/>
              </a:spcBef>
              <a:buSzTx/>
              <a:buNone/>
              <a:defRPr sz="1600">
                <a:solidFill>
                  <a:srgbClr val="000000"/>
                </a:solidFill>
                <a:latin typeface="Courier"/>
                <a:ea typeface="Courier"/>
                <a:cs typeface="Courier"/>
                <a:sym typeface="Courier"/>
              </a:defRPr>
            </a:pPr>
            <a:r>
              <a:rPr dirty="0"/>
              <a:t>&gt;&gt; </a:t>
            </a:r>
            <a:r>
              <a:rPr dirty="0" err="1"/>
              <a:t>strCmp</a:t>
            </a:r>
            <a:r>
              <a:rPr dirty="0"/>
              <a:t> = </a:t>
            </a:r>
            <a:r>
              <a:rPr dirty="0" err="1">
                <a:highlight>
                  <a:srgbClr val="FFFF00"/>
                </a:highlight>
              </a:rPr>
              <a:t>strcmp</a:t>
            </a:r>
            <a:r>
              <a:rPr dirty="0"/>
              <a:t>(</a:t>
            </a:r>
            <a:r>
              <a:rPr dirty="0">
                <a:solidFill>
                  <a:srgbClr val="B245F3"/>
                </a:solidFill>
              </a:rPr>
              <a:t>'</a:t>
            </a:r>
            <a:r>
              <a:rPr lang="en-IN" dirty="0">
                <a:solidFill>
                  <a:srgbClr val="B245F3"/>
                </a:solidFill>
              </a:rPr>
              <a:t>Poojan</a:t>
            </a:r>
            <a:r>
              <a:rPr dirty="0">
                <a:solidFill>
                  <a:srgbClr val="B245F3"/>
                </a:solidFill>
              </a:rPr>
              <a:t>'</a:t>
            </a:r>
            <a:r>
              <a:rPr dirty="0"/>
              <a:t>,</a:t>
            </a:r>
            <a:r>
              <a:rPr dirty="0">
                <a:solidFill>
                  <a:srgbClr val="B245F3"/>
                </a:solidFill>
              </a:rPr>
              <a:t>'</a:t>
            </a:r>
            <a:r>
              <a:rPr lang="en-IN" dirty="0" err="1">
                <a:solidFill>
                  <a:srgbClr val="B245F3"/>
                </a:solidFill>
              </a:rPr>
              <a:t>poojan</a:t>
            </a:r>
            <a:r>
              <a:rPr dirty="0">
                <a:solidFill>
                  <a:srgbClr val="B245F3"/>
                </a:solidFill>
              </a:rPr>
              <a:t>'</a:t>
            </a:r>
            <a:r>
              <a:rPr dirty="0"/>
              <a:t>)</a:t>
            </a:r>
          </a:p>
          <a:p>
            <a:pPr marL="0" indent="0">
              <a:spcBef>
                <a:spcPts val="0"/>
              </a:spcBef>
              <a:buSzTx/>
              <a:buNone/>
              <a:defRPr sz="1600">
                <a:solidFill>
                  <a:srgbClr val="000000"/>
                </a:solidFill>
                <a:latin typeface="Courier"/>
                <a:ea typeface="Courier"/>
                <a:cs typeface="Courier"/>
                <a:sym typeface="Courier"/>
              </a:defRPr>
            </a:pPr>
            <a:r>
              <a:rPr dirty="0" err="1"/>
              <a:t>strCmp</a:t>
            </a:r>
            <a:r>
              <a:rPr dirty="0"/>
              <a:t> =</a:t>
            </a:r>
          </a:p>
          <a:p>
            <a:pPr marL="0" indent="0">
              <a:spcBef>
                <a:spcPts val="0"/>
              </a:spcBef>
              <a:buSzTx/>
              <a:buNone/>
              <a:defRPr sz="1600">
                <a:solidFill>
                  <a:srgbClr val="000000"/>
                </a:solidFill>
                <a:latin typeface="Courier"/>
                <a:ea typeface="Courier"/>
                <a:cs typeface="Courier"/>
                <a:sym typeface="Courier"/>
              </a:defRPr>
            </a:pPr>
            <a:r>
              <a:rPr dirty="0"/>
              <a:t>  </a:t>
            </a:r>
            <a:r>
              <a:rPr b="1" u="sng" dirty="0">
                <a:solidFill>
                  <a:srgbClr val="0433FF"/>
                </a:solidFill>
              </a:rPr>
              <a:t>logical</a:t>
            </a:r>
          </a:p>
          <a:p>
            <a:pPr marL="0" indent="0">
              <a:spcBef>
                <a:spcPts val="0"/>
              </a:spcBef>
              <a:buSzTx/>
              <a:buNone/>
              <a:defRPr sz="1600">
                <a:solidFill>
                  <a:srgbClr val="000000"/>
                </a:solidFill>
                <a:latin typeface="Courier"/>
                <a:ea typeface="Courier"/>
                <a:cs typeface="Courier"/>
                <a:sym typeface="Courier"/>
              </a:defRPr>
            </a:pPr>
            <a:r>
              <a:rPr dirty="0"/>
              <a:t>   0</a:t>
            </a:r>
          </a:p>
          <a:p>
            <a:pPr marL="0" indent="0">
              <a:spcBef>
                <a:spcPts val="0"/>
              </a:spcBef>
              <a:buSzTx/>
              <a:buNone/>
              <a:defRPr sz="1600">
                <a:solidFill>
                  <a:srgbClr val="000000"/>
                </a:solidFill>
                <a:latin typeface="Courier"/>
                <a:ea typeface="Courier"/>
                <a:cs typeface="Courier"/>
                <a:sym typeface="Courier"/>
              </a:defRPr>
            </a:pPr>
            <a:r>
              <a:rPr dirty="0"/>
              <a:t>&gt;&gt; </a:t>
            </a:r>
            <a:r>
              <a:rPr dirty="0" err="1"/>
              <a:t>strCmpi</a:t>
            </a:r>
            <a:r>
              <a:rPr dirty="0"/>
              <a:t> = </a:t>
            </a:r>
            <a:r>
              <a:rPr dirty="0" err="1">
                <a:highlight>
                  <a:srgbClr val="FFFF00"/>
                </a:highlight>
              </a:rPr>
              <a:t>strcmpi</a:t>
            </a:r>
            <a:r>
              <a:rPr dirty="0"/>
              <a:t>(</a:t>
            </a:r>
            <a:r>
              <a:rPr dirty="0">
                <a:solidFill>
                  <a:srgbClr val="B245F3"/>
                </a:solidFill>
              </a:rPr>
              <a:t>'</a:t>
            </a:r>
            <a:r>
              <a:rPr lang="en-IN" dirty="0">
                <a:solidFill>
                  <a:srgbClr val="B245F3"/>
                </a:solidFill>
              </a:rPr>
              <a:t>Poojan</a:t>
            </a:r>
            <a:r>
              <a:rPr dirty="0">
                <a:solidFill>
                  <a:srgbClr val="B245F3"/>
                </a:solidFill>
              </a:rPr>
              <a:t>'</a:t>
            </a:r>
            <a:r>
              <a:rPr dirty="0"/>
              <a:t>,</a:t>
            </a:r>
            <a:r>
              <a:rPr dirty="0">
                <a:solidFill>
                  <a:srgbClr val="B245F3"/>
                </a:solidFill>
              </a:rPr>
              <a:t>'</a:t>
            </a:r>
            <a:r>
              <a:rPr lang="en-IN" dirty="0" err="1">
                <a:solidFill>
                  <a:srgbClr val="B245F3"/>
                </a:solidFill>
              </a:rPr>
              <a:t>poojan</a:t>
            </a:r>
            <a:r>
              <a:rPr dirty="0">
                <a:solidFill>
                  <a:srgbClr val="B245F3"/>
                </a:solidFill>
              </a:rPr>
              <a:t>'</a:t>
            </a:r>
            <a:r>
              <a:rPr dirty="0"/>
              <a:t>)</a:t>
            </a:r>
          </a:p>
          <a:p>
            <a:pPr marL="0" indent="0">
              <a:spcBef>
                <a:spcPts val="0"/>
              </a:spcBef>
              <a:buSzTx/>
              <a:buNone/>
              <a:defRPr sz="1600">
                <a:solidFill>
                  <a:srgbClr val="000000"/>
                </a:solidFill>
                <a:latin typeface="Courier"/>
                <a:ea typeface="Courier"/>
                <a:cs typeface="Courier"/>
                <a:sym typeface="Courier"/>
              </a:defRPr>
            </a:pPr>
            <a:r>
              <a:rPr dirty="0" err="1"/>
              <a:t>strCmpi</a:t>
            </a:r>
            <a:r>
              <a:rPr dirty="0"/>
              <a:t> =</a:t>
            </a:r>
          </a:p>
          <a:p>
            <a:pPr marL="0" indent="0">
              <a:spcBef>
                <a:spcPts val="0"/>
              </a:spcBef>
              <a:buSzTx/>
              <a:buNone/>
              <a:defRPr sz="1600">
                <a:solidFill>
                  <a:srgbClr val="000000"/>
                </a:solidFill>
                <a:latin typeface="Courier"/>
                <a:ea typeface="Courier"/>
                <a:cs typeface="Courier"/>
                <a:sym typeface="Courier"/>
              </a:defRPr>
            </a:pPr>
            <a:r>
              <a:rPr dirty="0"/>
              <a:t>  </a:t>
            </a:r>
            <a:r>
              <a:rPr b="1" u="sng" dirty="0">
                <a:solidFill>
                  <a:srgbClr val="0433FF"/>
                </a:solidFill>
              </a:rPr>
              <a:t>logical</a:t>
            </a:r>
          </a:p>
          <a:p>
            <a:pPr marL="0" indent="0">
              <a:spcBef>
                <a:spcPts val="0"/>
              </a:spcBef>
              <a:buSzTx/>
              <a:buNone/>
              <a:defRPr sz="1600">
                <a:solidFill>
                  <a:srgbClr val="000000"/>
                </a:solidFill>
                <a:latin typeface="Courier"/>
                <a:ea typeface="Courier"/>
                <a:cs typeface="Courier"/>
                <a:sym typeface="Courier"/>
              </a:defRPr>
            </a:pPr>
            <a:r>
              <a:rPr dirty="0"/>
              <a:t>   1</a:t>
            </a:r>
          </a:p>
          <a:p>
            <a:pPr marL="0" indent="0">
              <a:spcBef>
                <a:spcPts val="0"/>
              </a:spcBef>
              <a:buSzTx/>
              <a:buNone/>
              <a:defRPr sz="1600">
                <a:solidFill>
                  <a:srgbClr val="000000"/>
                </a:solidFill>
                <a:latin typeface="Courier"/>
                <a:ea typeface="Courier"/>
                <a:cs typeface="Courier"/>
                <a:sym typeface="Courier"/>
              </a:defRPr>
            </a:pPr>
            <a:r>
              <a:rPr dirty="0"/>
              <a:t>&gt;&gt; </a:t>
            </a:r>
            <a:r>
              <a:rPr dirty="0" err="1"/>
              <a:t>strnCmp</a:t>
            </a:r>
            <a:r>
              <a:rPr dirty="0"/>
              <a:t> = </a:t>
            </a:r>
            <a:r>
              <a:rPr dirty="0" err="1">
                <a:highlight>
                  <a:srgbClr val="FFFF00"/>
                </a:highlight>
              </a:rPr>
              <a:t>strncmp</a:t>
            </a:r>
            <a:r>
              <a:rPr dirty="0"/>
              <a:t>(</a:t>
            </a:r>
            <a:r>
              <a:rPr dirty="0">
                <a:solidFill>
                  <a:srgbClr val="B245F3"/>
                </a:solidFill>
              </a:rPr>
              <a:t>'</a:t>
            </a:r>
            <a:r>
              <a:rPr lang="en-IN" dirty="0">
                <a:solidFill>
                  <a:srgbClr val="B245F3"/>
                </a:solidFill>
              </a:rPr>
              <a:t>Poojan</a:t>
            </a:r>
            <a:r>
              <a:rPr dirty="0">
                <a:solidFill>
                  <a:srgbClr val="B245F3"/>
                </a:solidFill>
              </a:rPr>
              <a:t>'</a:t>
            </a:r>
            <a:r>
              <a:rPr dirty="0"/>
              <a:t>,</a:t>
            </a:r>
            <a:r>
              <a:rPr dirty="0">
                <a:solidFill>
                  <a:srgbClr val="B245F3"/>
                </a:solidFill>
              </a:rPr>
              <a:t>'</a:t>
            </a:r>
            <a:r>
              <a:rPr lang="en-IN" dirty="0" err="1">
                <a:solidFill>
                  <a:srgbClr val="B245F3"/>
                </a:solidFill>
              </a:rPr>
              <a:t>poojan</a:t>
            </a:r>
            <a:r>
              <a:rPr dirty="0">
                <a:solidFill>
                  <a:srgbClr val="B245F3"/>
                </a:solidFill>
              </a:rPr>
              <a:t>'</a:t>
            </a:r>
            <a:r>
              <a:rPr dirty="0"/>
              <a:t>,3)</a:t>
            </a:r>
          </a:p>
          <a:p>
            <a:pPr marL="0" indent="0">
              <a:spcBef>
                <a:spcPts val="0"/>
              </a:spcBef>
              <a:buSzTx/>
              <a:buNone/>
              <a:defRPr sz="1600">
                <a:solidFill>
                  <a:srgbClr val="000000"/>
                </a:solidFill>
                <a:latin typeface="Courier"/>
                <a:ea typeface="Courier"/>
                <a:cs typeface="Courier"/>
                <a:sym typeface="Courier"/>
              </a:defRPr>
            </a:pPr>
            <a:r>
              <a:rPr dirty="0" err="1"/>
              <a:t>strnCmp</a:t>
            </a:r>
            <a:r>
              <a:rPr dirty="0"/>
              <a:t> =</a:t>
            </a:r>
          </a:p>
          <a:p>
            <a:pPr marL="0" indent="0">
              <a:spcBef>
                <a:spcPts val="0"/>
              </a:spcBef>
              <a:buSzTx/>
              <a:buNone/>
              <a:defRPr sz="1600">
                <a:solidFill>
                  <a:srgbClr val="000000"/>
                </a:solidFill>
                <a:latin typeface="Courier"/>
                <a:ea typeface="Courier"/>
                <a:cs typeface="Courier"/>
                <a:sym typeface="Courier"/>
              </a:defRPr>
            </a:pPr>
            <a:r>
              <a:rPr dirty="0"/>
              <a:t>  </a:t>
            </a:r>
            <a:r>
              <a:rPr b="1" u="sng" dirty="0">
                <a:solidFill>
                  <a:srgbClr val="0433FF"/>
                </a:solidFill>
              </a:rPr>
              <a:t>logical</a:t>
            </a:r>
          </a:p>
          <a:p>
            <a:pPr marL="0" indent="0">
              <a:spcBef>
                <a:spcPts val="0"/>
              </a:spcBef>
              <a:buSzTx/>
              <a:buNone/>
              <a:defRPr sz="1600">
                <a:solidFill>
                  <a:srgbClr val="000000"/>
                </a:solidFill>
                <a:latin typeface="Courier"/>
                <a:ea typeface="Courier"/>
                <a:cs typeface="Courier"/>
                <a:sym typeface="Courier"/>
              </a:defRPr>
            </a:pPr>
            <a:r>
              <a:rPr dirty="0"/>
              <a:t>   0</a:t>
            </a:r>
          </a:p>
          <a:p>
            <a:pPr marL="0" indent="0">
              <a:spcBef>
                <a:spcPts val="0"/>
              </a:spcBef>
              <a:buSzTx/>
              <a:buNone/>
              <a:defRPr sz="1600">
                <a:solidFill>
                  <a:srgbClr val="000000"/>
                </a:solidFill>
                <a:latin typeface="Courier"/>
                <a:ea typeface="Courier"/>
                <a:cs typeface="Courier"/>
                <a:sym typeface="Courier"/>
              </a:defRPr>
            </a:pPr>
            <a:r>
              <a:rPr dirty="0"/>
              <a:t>&gt;&gt; </a:t>
            </a:r>
            <a:r>
              <a:rPr dirty="0" err="1"/>
              <a:t>strnCmpi</a:t>
            </a:r>
            <a:r>
              <a:rPr dirty="0"/>
              <a:t> = </a:t>
            </a:r>
            <a:r>
              <a:rPr dirty="0" err="1">
                <a:highlight>
                  <a:srgbClr val="FFFF00"/>
                </a:highlight>
              </a:rPr>
              <a:t>strncmpi</a:t>
            </a:r>
            <a:r>
              <a:rPr dirty="0"/>
              <a:t>(</a:t>
            </a:r>
            <a:r>
              <a:rPr dirty="0">
                <a:solidFill>
                  <a:srgbClr val="B245F3"/>
                </a:solidFill>
              </a:rPr>
              <a:t>'</a:t>
            </a:r>
            <a:r>
              <a:rPr lang="en-IN" dirty="0">
                <a:solidFill>
                  <a:srgbClr val="B245F3"/>
                </a:solidFill>
              </a:rPr>
              <a:t>Poojan</a:t>
            </a:r>
            <a:r>
              <a:rPr dirty="0">
                <a:solidFill>
                  <a:srgbClr val="B245F3"/>
                </a:solidFill>
              </a:rPr>
              <a:t>'</a:t>
            </a:r>
            <a:r>
              <a:rPr dirty="0"/>
              <a:t>,</a:t>
            </a:r>
            <a:r>
              <a:rPr dirty="0">
                <a:solidFill>
                  <a:srgbClr val="B245F3"/>
                </a:solidFill>
              </a:rPr>
              <a:t>'</a:t>
            </a:r>
            <a:r>
              <a:rPr lang="en-IN" dirty="0" err="1">
                <a:solidFill>
                  <a:srgbClr val="B245F3"/>
                </a:solidFill>
              </a:rPr>
              <a:t>poojan</a:t>
            </a:r>
            <a:r>
              <a:rPr dirty="0">
                <a:solidFill>
                  <a:srgbClr val="B245F3"/>
                </a:solidFill>
              </a:rPr>
              <a:t>'</a:t>
            </a:r>
            <a:r>
              <a:rPr dirty="0"/>
              <a:t>,3)</a:t>
            </a:r>
          </a:p>
          <a:p>
            <a:pPr marL="0" indent="0">
              <a:spcBef>
                <a:spcPts val="0"/>
              </a:spcBef>
              <a:buSzTx/>
              <a:buNone/>
              <a:defRPr sz="1600">
                <a:solidFill>
                  <a:srgbClr val="000000"/>
                </a:solidFill>
                <a:latin typeface="Courier"/>
                <a:ea typeface="Courier"/>
                <a:cs typeface="Courier"/>
                <a:sym typeface="Courier"/>
              </a:defRPr>
            </a:pPr>
            <a:r>
              <a:rPr dirty="0" err="1"/>
              <a:t>strnCmpi</a:t>
            </a:r>
            <a:r>
              <a:rPr dirty="0"/>
              <a:t> =</a:t>
            </a:r>
          </a:p>
          <a:p>
            <a:pPr marL="0" indent="0">
              <a:spcBef>
                <a:spcPts val="0"/>
              </a:spcBef>
              <a:buSzTx/>
              <a:buNone/>
              <a:defRPr sz="1600">
                <a:solidFill>
                  <a:srgbClr val="000000"/>
                </a:solidFill>
                <a:latin typeface="Courier"/>
                <a:ea typeface="Courier"/>
                <a:cs typeface="Courier"/>
                <a:sym typeface="Courier"/>
              </a:defRPr>
            </a:pPr>
            <a:r>
              <a:rPr dirty="0"/>
              <a:t>  </a:t>
            </a:r>
            <a:r>
              <a:rPr b="1" u="sng" dirty="0">
                <a:solidFill>
                  <a:srgbClr val="0433FF"/>
                </a:solidFill>
              </a:rPr>
              <a:t>logical</a:t>
            </a:r>
          </a:p>
          <a:p>
            <a:pPr marL="0" indent="0">
              <a:spcBef>
                <a:spcPts val="0"/>
              </a:spcBef>
              <a:buSzTx/>
              <a:buNone/>
              <a:defRPr sz="1600">
                <a:solidFill>
                  <a:srgbClr val="000000"/>
                </a:solidFill>
                <a:latin typeface="Courier"/>
                <a:ea typeface="Courier"/>
                <a:cs typeface="Courier"/>
                <a:sym typeface="Courier"/>
              </a:defRPr>
            </a:pPr>
            <a:r>
              <a:rPr dirty="0"/>
              <a:t>   1</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a:t>%</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a:t>% Categorizing Character</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a:t>%</a:t>
            </a:r>
          </a:p>
          <a:p>
            <a:pPr marL="0" indent="0">
              <a:spcBef>
                <a:spcPts val="0"/>
              </a:spcBef>
              <a:buSzTx/>
              <a:buNone/>
              <a:defRPr sz="1600">
                <a:solidFill>
                  <a:srgbClr val="000000"/>
                </a:solidFill>
                <a:latin typeface="Courier"/>
                <a:ea typeface="Courier"/>
                <a:cs typeface="Courier"/>
                <a:sym typeface="Courier"/>
              </a:defRPr>
            </a:pPr>
            <a:r>
              <a:rPr dirty="0"/>
              <a:t>&gt;&gt; str = </a:t>
            </a:r>
            <a:r>
              <a:rPr dirty="0">
                <a:solidFill>
                  <a:srgbClr val="B245F3"/>
                </a:solidFill>
              </a:rPr>
              <a:t>'</a:t>
            </a:r>
            <a:r>
              <a:rPr lang="en-IN" dirty="0">
                <a:solidFill>
                  <a:srgbClr val="B245F3"/>
                </a:solidFill>
              </a:rPr>
              <a:t>Poojan</a:t>
            </a:r>
            <a:r>
              <a:rPr dirty="0">
                <a:solidFill>
                  <a:srgbClr val="B245F3"/>
                </a:solidFill>
              </a:rPr>
              <a:t>Patel </a:t>
            </a:r>
            <a:r>
              <a:rPr lang="en-IN" dirty="0">
                <a:solidFill>
                  <a:srgbClr val="B245F3"/>
                </a:solidFill>
              </a:rPr>
              <a:t>18BCE166</a:t>
            </a:r>
            <a:r>
              <a:rPr dirty="0">
                <a:solidFill>
                  <a:srgbClr val="B245F3"/>
                </a:solidFill>
              </a:rPr>
              <a:t>\t  '</a:t>
            </a:r>
            <a:r>
              <a:rPr dirty="0"/>
              <a:t>;</a:t>
            </a:r>
          </a:p>
          <a:p>
            <a:pPr marL="0" indent="0">
              <a:spcBef>
                <a:spcPts val="0"/>
              </a:spcBef>
              <a:buSzTx/>
              <a:buNone/>
              <a:defRPr sz="1600">
                <a:solidFill>
                  <a:srgbClr val="000000"/>
                </a:solidFill>
                <a:latin typeface="Courier"/>
                <a:ea typeface="Courier"/>
                <a:cs typeface="Courier"/>
                <a:sym typeface="Courier"/>
              </a:defRPr>
            </a:pPr>
            <a:r>
              <a:rPr dirty="0"/>
              <a:t>&gt;&gt; </a:t>
            </a:r>
            <a:r>
              <a:rPr dirty="0" err="1"/>
              <a:t>isLetter</a:t>
            </a:r>
            <a:r>
              <a:rPr dirty="0"/>
              <a:t> = </a:t>
            </a:r>
            <a:r>
              <a:rPr dirty="0" err="1">
                <a:highlight>
                  <a:srgbClr val="FFFF00"/>
                </a:highlight>
              </a:rPr>
              <a:t>isletter</a:t>
            </a:r>
            <a:r>
              <a:rPr dirty="0"/>
              <a:t>(str)</a:t>
            </a:r>
          </a:p>
          <a:p>
            <a:pPr marL="0" indent="0">
              <a:spcBef>
                <a:spcPts val="0"/>
              </a:spcBef>
              <a:buSzTx/>
              <a:buNone/>
              <a:defRPr sz="1600">
                <a:solidFill>
                  <a:srgbClr val="000000"/>
                </a:solidFill>
                <a:latin typeface="Courier"/>
                <a:ea typeface="Courier"/>
                <a:cs typeface="Courier"/>
                <a:sym typeface="Courier"/>
              </a:defRPr>
            </a:pPr>
            <a:r>
              <a:rPr dirty="0" err="1"/>
              <a:t>isLetter</a:t>
            </a:r>
            <a:r>
              <a:rPr dirty="0"/>
              <a:t> =</a:t>
            </a:r>
          </a:p>
          <a:p>
            <a:pPr marL="0" indent="0">
              <a:spcBef>
                <a:spcPts val="0"/>
              </a:spcBef>
              <a:buSzTx/>
              <a:buNone/>
              <a:defRPr sz="1600">
                <a:solidFill>
                  <a:srgbClr val="000000"/>
                </a:solidFill>
                <a:latin typeface="Courier"/>
                <a:ea typeface="Courier"/>
                <a:cs typeface="Courier"/>
                <a:sym typeface="Courier"/>
              </a:defRPr>
            </a:pPr>
            <a:r>
              <a:rPr dirty="0"/>
              <a:t>  1×24 </a:t>
            </a:r>
            <a:r>
              <a:rPr b="1" u="sng" dirty="0">
                <a:solidFill>
                  <a:srgbClr val="0433FF"/>
                </a:solidFill>
              </a:rPr>
              <a:t>logical</a:t>
            </a:r>
            <a:r>
              <a:rPr dirty="0"/>
              <a:t> array</a:t>
            </a:r>
          </a:p>
          <a:p>
            <a:pPr marL="0" indent="0">
              <a:spcBef>
                <a:spcPts val="0"/>
              </a:spcBef>
              <a:buSzTx/>
              <a:buNone/>
              <a:defRPr sz="1600">
                <a:solidFill>
                  <a:srgbClr val="000000"/>
                </a:solidFill>
                <a:latin typeface="Courier"/>
                <a:ea typeface="Courier"/>
                <a:cs typeface="Courier"/>
                <a:sym typeface="Courier"/>
              </a:defRPr>
            </a:pPr>
            <a:r>
              <a:rPr dirty="0"/>
              <a:t>   1   1   1   1   1   </a:t>
            </a:r>
            <a:r>
              <a:rPr lang="en-US" dirty="0"/>
              <a:t>1</a:t>
            </a:r>
            <a:r>
              <a:rPr dirty="0"/>
              <a:t>   1   1   1   1   1   0   0   0   1   1   1   0   0   0   0   1   0   0</a:t>
            </a:r>
          </a:p>
          <a:p>
            <a:pPr marL="0" indent="0">
              <a:spcBef>
                <a:spcPts val="0"/>
              </a:spcBef>
              <a:buSzTx/>
              <a:buNone/>
              <a:defRPr sz="1600">
                <a:solidFill>
                  <a:srgbClr val="000000"/>
                </a:solidFill>
                <a:latin typeface="Courier"/>
                <a:ea typeface="Courier"/>
                <a:cs typeface="Courier"/>
                <a:sym typeface="Courier"/>
              </a:defRPr>
            </a:pPr>
            <a:r>
              <a:rPr dirty="0"/>
              <a:t>&gt;&gt; </a:t>
            </a:r>
            <a:r>
              <a:rPr dirty="0" err="1"/>
              <a:t>isSpace</a:t>
            </a:r>
            <a:r>
              <a:rPr dirty="0"/>
              <a:t> = </a:t>
            </a:r>
            <a:r>
              <a:rPr dirty="0" err="1">
                <a:highlight>
                  <a:srgbClr val="FFFF00"/>
                </a:highlight>
              </a:rPr>
              <a:t>isspace</a:t>
            </a:r>
            <a:r>
              <a:rPr dirty="0"/>
              <a:t>(str)</a:t>
            </a:r>
          </a:p>
          <a:p>
            <a:pPr marL="0" indent="0">
              <a:spcBef>
                <a:spcPts val="0"/>
              </a:spcBef>
              <a:buSzTx/>
              <a:buNone/>
              <a:defRPr sz="1600">
                <a:solidFill>
                  <a:srgbClr val="000000"/>
                </a:solidFill>
                <a:latin typeface="Courier"/>
                <a:ea typeface="Courier"/>
                <a:cs typeface="Courier"/>
                <a:sym typeface="Courier"/>
              </a:defRPr>
            </a:pPr>
            <a:r>
              <a:rPr dirty="0" err="1"/>
              <a:t>isSpace</a:t>
            </a:r>
            <a:r>
              <a:rPr dirty="0"/>
              <a:t> =</a:t>
            </a:r>
          </a:p>
          <a:p>
            <a:pPr marL="0" indent="0">
              <a:spcBef>
                <a:spcPts val="0"/>
              </a:spcBef>
              <a:buSzTx/>
              <a:buNone/>
              <a:defRPr sz="1600">
                <a:solidFill>
                  <a:srgbClr val="000000"/>
                </a:solidFill>
                <a:latin typeface="Courier"/>
                <a:ea typeface="Courier"/>
                <a:cs typeface="Courier"/>
                <a:sym typeface="Courier"/>
              </a:defRPr>
            </a:pPr>
            <a:r>
              <a:rPr dirty="0"/>
              <a:t>  1×24 </a:t>
            </a:r>
            <a:r>
              <a:rPr b="1" u="sng" dirty="0">
                <a:solidFill>
                  <a:srgbClr val="0433FF"/>
                </a:solidFill>
              </a:rPr>
              <a:t>logical</a:t>
            </a:r>
            <a:r>
              <a:rPr dirty="0"/>
              <a:t> array</a:t>
            </a:r>
          </a:p>
          <a:p>
            <a:pPr marL="0" indent="0">
              <a:spcBef>
                <a:spcPts val="0"/>
              </a:spcBef>
              <a:buSzTx/>
              <a:buNone/>
              <a:defRPr sz="1600">
                <a:solidFill>
                  <a:srgbClr val="000000"/>
                </a:solidFill>
                <a:latin typeface="Courier"/>
                <a:ea typeface="Courier"/>
                <a:cs typeface="Courier"/>
                <a:sym typeface="Courier"/>
              </a:defRPr>
            </a:pPr>
            <a:r>
              <a:rPr dirty="0"/>
              <a:t>   0   0   0   0   0   </a:t>
            </a:r>
            <a:r>
              <a:rPr lang="en-US" dirty="0"/>
              <a:t>0</a:t>
            </a:r>
            <a:r>
              <a:rPr dirty="0"/>
              <a:t>   0   0   0   0   0   1   0   0   0   0   0   0   0   0   0   0   1   1</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7C656618-9E61-458B-A04A-E3D33BFCE143}"/>
                  </a:ext>
                </a:extLst>
              </p14:cNvPr>
              <p14:cNvContentPartPr/>
              <p14:nvPr/>
            </p14:nvContentPartPr>
            <p14:xfrm>
              <a:off x="2285679" y="2080732"/>
              <a:ext cx="159120" cy="69840"/>
            </p14:xfrm>
          </p:contentPart>
        </mc:Choice>
        <mc:Fallback>
          <p:pic>
            <p:nvPicPr>
              <p:cNvPr id="2" name="Ink 1">
                <a:extLst>
                  <a:ext uri="{FF2B5EF4-FFF2-40B4-BE49-F238E27FC236}">
                    <a16:creationId xmlns:a16="http://schemas.microsoft.com/office/drawing/2014/main" id="{7C656618-9E61-458B-A04A-E3D33BFCE143}"/>
                  </a:ext>
                </a:extLst>
              </p:cNvPr>
              <p:cNvPicPr/>
              <p:nvPr/>
            </p:nvPicPr>
            <p:blipFill>
              <a:blip r:embed="rId3"/>
              <a:stretch>
                <a:fillRect/>
              </a:stretch>
            </p:blipFill>
            <p:spPr>
              <a:xfrm>
                <a:off x="2277039" y="2072092"/>
                <a:ext cx="17676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7D360925-3C82-4BB0-892A-60CEE113E321}"/>
                  </a:ext>
                </a:extLst>
              </p14:cNvPr>
              <p14:cNvContentPartPr/>
              <p14:nvPr/>
            </p14:nvContentPartPr>
            <p14:xfrm>
              <a:off x="2310519" y="3064252"/>
              <a:ext cx="106920" cy="360"/>
            </p14:xfrm>
          </p:contentPart>
        </mc:Choice>
        <mc:Fallback>
          <p:pic>
            <p:nvPicPr>
              <p:cNvPr id="3" name="Ink 2">
                <a:extLst>
                  <a:ext uri="{FF2B5EF4-FFF2-40B4-BE49-F238E27FC236}">
                    <a16:creationId xmlns:a16="http://schemas.microsoft.com/office/drawing/2014/main" id="{7D360925-3C82-4BB0-892A-60CEE113E321}"/>
                  </a:ext>
                </a:extLst>
              </p:cNvPr>
              <p:cNvPicPr/>
              <p:nvPr/>
            </p:nvPicPr>
            <p:blipFill>
              <a:blip r:embed="rId5"/>
              <a:stretch>
                <a:fillRect/>
              </a:stretch>
            </p:blipFill>
            <p:spPr>
              <a:xfrm>
                <a:off x="2301519" y="3055612"/>
                <a:ext cx="1245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07F6DE5A-7A94-49B8-8979-0E997AE37703}"/>
                  </a:ext>
                </a:extLst>
              </p14:cNvPr>
              <p14:cNvContentPartPr/>
              <p14:nvPr/>
            </p14:nvContentPartPr>
            <p14:xfrm>
              <a:off x="2248599" y="4089892"/>
              <a:ext cx="186840" cy="360"/>
            </p14:xfrm>
          </p:contentPart>
        </mc:Choice>
        <mc:Fallback>
          <p:pic>
            <p:nvPicPr>
              <p:cNvPr id="4" name="Ink 3">
                <a:extLst>
                  <a:ext uri="{FF2B5EF4-FFF2-40B4-BE49-F238E27FC236}">
                    <a16:creationId xmlns:a16="http://schemas.microsoft.com/office/drawing/2014/main" id="{07F6DE5A-7A94-49B8-8979-0E997AE37703}"/>
                  </a:ext>
                </a:extLst>
              </p:cNvPr>
              <p:cNvPicPr/>
              <p:nvPr/>
            </p:nvPicPr>
            <p:blipFill>
              <a:blip r:embed="rId7"/>
              <a:stretch>
                <a:fillRect/>
              </a:stretch>
            </p:blipFill>
            <p:spPr>
              <a:xfrm>
                <a:off x="2239599" y="4081252"/>
                <a:ext cx="2044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33D8CD24-93EB-4ED1-AAA0-B91CE4E5FF99}"/>
                  </a:ext>
                </a:extLst>
              </p14:cNvPr>
              <p14:cNvContentPartPr/>
              <p14:nvPr/>
            </p14:nvContentPartPr>
            <p14:xfrm>
              <a:off x="2298279" y="5004292"/>
              <a:ext cx="272520" cy="360"/>
            </p14:xfrm>
          </p:contentPart>
        </mc:Choice>
        <mc:Fallback>
          <p:pic>
            <p:nvPicPr>
              <p:cNvPr id="5" name="Ink 4">
                <a:extLst>
                  <a:ext uri="{FF2B5EF4-FFF2-40B4-BE49-F238E27FC236}">
                    <a16:creationId xmlns:a16="http://schemas.microsoft.com/office/drawing/2014/main" id="{33D8CD24-93EB-4ED1-AAA0-B91CE4E5FF99}"/>
                  </a:ext>
                </a:extLst>
              </p:cNvPr>
              <p:cNvPicPr/>
              <p:nvPr/>
            </p:nvPicPr>
            <p:blipFill>
              <a:blip r:embed="rId9"/>
              <a:stretch>
                <a:fillRect/>
              </a:stretch>
            </p:blipFill>
            <p:spPr>
              <a:xfrm>
                <a:off x="2289279" y="4995292"/>
                <a:ext cx="2901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27FC234C-0886-4760-BBDA-1ECC63AE72F4}"/>
                  </a:ext>
                </a:extLst>
              </p14:cNvPr>
              <p14:cNvContentPartPr/>
              <p14:nvPr/>
            </p14:nvContentPartPr>
            <p14:xfrm>
              <a:off x="2347959" y="6969172"/>
              <a:ext cx="221760" cy="360"/>
            </p14:xfrm>
          </p:contentPart>
        </mc:Choice>
        <mc:Fallback>
          <p:pic>
            <p:nvPicPr>
              <p:cNvPr id="6" name="Ink 5">
                <a:extLst>
                  <a:ext uri="{FF2B5EF4-FFF2-40B4-BE49-F238E27FC236}">
                    <a16:creationId xmlns:a16="http://schemas.microsoft.com/office/drawing/2014/main" id="{27FC234C-0886-4760-BBDA-1ECC63AE72F4}"/>
                  </a:ext>
                </a:extLst>
              </p:cNvPr>
              <p:cNvPicPr/>
              <p:nvPr/>
            </p:nvPicPr>
            <p:blipFill>
              <a:blip r:embed="rId11"/>
              <a:stretch>
                <a:fillRect/>
              </a:stretch>
            </p:blipFill>
            <p:spPr>
              <a:xfrm>
                <a:off x="2338959" y="6960532"/>
                <a:ext cx="2394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8733F4C6-20B3-4898-A15D-85EC618010DD}"/>
                  </a:ext>
                </a:extLst>
              </p14:cNvPr>
              <p14:cNvContentPartPr/>
              <p14:nvPr/>
            </p14:nvContentPartPr>
            <p14:xfrm>
              <a:off x="2199639" y="7957732"/>
              <a:ext cx="135000" cy="360"/>
            </p14:xfrm>
          </p:contentPart>
        </mc:Choice>
        <mc:Fallback>
          <p:pic>
            <p:nvPicPr>
              <p:cNvPr id="7" name="Ink 6">
                <a:extLst>
                  <a:ext uri="{FF2B5EF4-FFF2-40B4-BE49-F238E27FC236}">
                    <a16:creationId xmlns:a16="http://schemas.microsoft.com/office/drawing/2014/main" id="{8733F4C6-20B3-4898-A15D-85EC618010DD}"/>
                  </a:ext>
                </a:extLst>
              </p:cNvPr>
              <p:cNvPicPr/>
              <p:nvPr/>
            </p:nvPicPr>
            <p:blipFill>
              <a:blip r:embed="rId13"/>
              <a:stretch>
                <a:fillRect/>
              </a:stretch>
            </p:blipFill>
            <p:spPr>
              <a:xfrm>
                <a:off x="2190639" y="7948732"/>
                <a:ext cx="152640" cy="18000"/>
              </a:xfrm>
              <a:prstGeom prst="rect">
                <a:avLst/>
              </a:prstGeom>
            </p:spPr>
          </p:pic>
        </mc:Fallback>
      </mc:AlternateContent>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ommand Window…"/>
          <p:cNvSpPr txBox="1">
            <a:spLocks noGrp="1"/>
          </p:cNvSpPr>
          <p:nvPr>
            <p:ph type="body" idx="1"/>
          </p:nvPr>
        </p:nvSpPr>
        <p:spPr>
          <a:xfrm>
            <a:off x="240995" y="590430"/>
            <a:ext cx="12522810" cy="8545030"/>
          </a:xfrm>
          <a:prstGeom prst="rect">
            <a:avLst/>
          </a:prstGeom>
          <a:solidFill>
            <a:srgbClr val="FFFFFF"/>
          </a:solidFill>
          <a:ln w="9525">
            <a:round/>
          </a:ln>
        </p:spPr>
        <p:txBody>
          <a:bodyPr anchor="t"/>
          <a:lstStyle/>
          <a:p>
            <a:pPr marL="0" indent="0">
              <a:spcBef>
                <a:spcPts val="0"/>
              </a:spcBef>
              <a:buSzTx/>
              <a:buNone/>
              <a:defRPr sz="1800" b="1">
                <a:solidFill>
                  <a:srgbClr val="000000"/>
                </a:solidFill>
                <a:latin typeface="Courier"/>
                <a:ea typeface="Courier"/>
                <a:cs typeface="Courier"/>
                <a:sym typeface="Courier"/>
              </a:defRPr>
            </a:pPr>
            <a:r>
              <a:rPr dirty="0"/>
              <a:t>Command Window</a:t>
            </a:r>
          </a:p>
          <a:p>
            <a:pPr marL="0" indent="0">
              <a:spcBef>
                <a:spcPts val="0"/>
              </a:spcBef>
              <a:buSzTx/>
              <a:buNone/>
              <a:defRPr sz="1600">
                <a:solidFill>
                  <a:srgbClr val="000000"/>
                </a:solidFill>
                <a:latin typeface="Courier"/>
                <a:ea typeface="Courier"/>
                <a:cs typeface="Courier"/>
                <a:sym typeface="Courier"/>
              </a:defRPr>
            </a:pPr>
            <a:endParaRPr dirty="0"/>
          </a:p>
          <a:p>
            <a:pPr marL="0" indent="0">
              <a:spcBef>
                <a:spcPts val="0"/>
              </a:spcBef>
              <a:buSzTx/>
              <a:buNone/>
              <a:defRPr sz="1600">
                <a:solidFill>
                  <a:srgbClr val="4A874E"/>
                </a:solidFill>
                <a:latin typeface="Courier"/>
                <a:ea typeface="Courier"/>
                <a:cs typeface="Courier"/>
                <a:sym typeface="Courier"/>
              </a:defRPr>
            </a:pPr>
            <a:endParaRPr dirty="0"/>
          </a:p>
          <a:p>
            <a:pPr marL="0" indent="0">
              <a:spcBef>
                <a:spcPts val="0"/>
              </a:spcBef>
              <a:buSzTx/>
              <a:buNone/>
              <a:defRPr sz="1600">
                <a:solidFill>
                  <a:srgbClr val="000000"/>
                </a:solidFill>
                <a:latin typeface="Courier"/>
                <a:ea typeface="Courier"/>
                <a:cs typeface="Courier"/>
                <a:sym typeface="Courier"/>
              </a:defRPr>
            </a:pPr>
            <a:r>
              <a:rPr dirty="0"/>
              <a:t>&gt;&gt; </a:t>
            </a:r>
            <a:r>
              <a:rPr dirty="0" err="1"/>
              <a:t>i</a:t>
            </a:r>
            <a:r>
              <a:rPr dirty="0" err="1">
                <a:highlight>
                  <a:srgbClr val="FFFF00"/>
                </a:highlight>
              </a:rPr>
              <a:t>sstrprop</a:t>
            </a:r>
            <a:r>
              <a:rPr dirty="0"/>
              <a:t>(</a:t>
            </a:r>
            <a:r>
              <a:rPr dirty="0" err="1"/>
              <a:t>str,</a:t>
            </a:r>
            <a:r>
              <a:rPr dirty="0" err="1">
                <a:solidFill>
                  <a:srgbClr val="B245F3"/>
                </a:solidFill>
              </a:rPr>
              <a:t>'alpha</a:t>
            </a:r>
            <a:r>
              <a:rPr dirty="0">
                <a:solidFill>
                  <a:srgbClr val="B245F3"/>
                </a:solidFill>
              </a:rPr>
              <a:t>'</a:t>
            </a:r>
            <a:r>
              <a:rPr dirty="0"/>
              <a:t>)</a:t>
            </a:r>
          </a:p>
          <a:p>
            <a:pPr marL="0" indent="0">
              <a:spcBef>
                <a:spcPts val="0"/>
              </a:spcBef>
              <a:buSzTx/>
              <a:buNone/>
              <a:defRPr sz="1600">
                <a:solidFill>
                  <a:srgbClr val="000000"/>
                </a:solidFill>
                <a:latin typeface="Courier"/>
                <a:ea typeface="Courier"/>
                <a:cs typeface="Courier"/>
                <a:sym typeface="Courier"/>
              </a:defRPr>
            </a:pPr>
            <a:r>
              <a:rPr dirty="0" err="1"/>
              <a:t>ans</a:t>
            </a:r>
            <a:r>
              <a:rPr dirty="0"/>
              <a:t> =</a:t>
            </a:r>
          </a:p>
          <a:p>
            <a:pPr marL="0" indent="0">
              <a:spcBef>
                <a:spcPts val="0"/>
              </a:spcBef>
              <a:buSzTx/>
              <a:buNone/>
              <a:defRPr sz="1600">
                <a:solidFill>
                  <a:srgbClr val="000000"/>
                </a:solidFill>
                <a:latin typeface="Courier"/>
                <a:ea typeface="Courier"/>
                <a:cs typeface="Courier"/>
                <a:sym typeface="Courier"/>
              </a:defRPr>
            </a:pPr>
            <a:r>
              <a:rPr dirty="0"/>
              <a:t>  1×24 </a:t>
            </a:r>
            <a:r>
              <a:rPr b="1" u="sng" dirty="0">
                <a:solidFill>
                  <a:srgbClr val="0433FF"/>
                </a:solidFill>
              </a:rPr>
              <a:t>logical</a:t>
            </a:r>
            <a:r>
              <a:rPr dirty="0"/>
              <a:t> array</a:t>
            </a:r>
          </a:p>
          <a:p>
            <a:pPr marL="0" indent="0">
              <a:spcBef>
                <a:spcPts val="0"/>
              </a:spcBef>
              <a:buSzTx/>
              <a:buNone/>
              <a:defRPr sz="1600">
                <a:solidFill>
                  <a:srgbClr val="000000"/>
                </a:solidFill>
                <a:latin typeface="Courier"/>
                <a:ea typeface="Courier"/>
                <a:cs typeface="Courier"/>
                <a:sym typeface="Courier"/>
              </a:defRPr>
            </a:pPr>
            <a:r>
              <a:rPr dirty="0"/>
              <a:t>   1   1   1   1   1   </a:t>
            </a:r>
            <a:r>
              <a:rPr lang="en-US" dirty="0"/>
              <a:t>1</a:t>
            </a:r>
            <a:r>
              <a:rPr dirty="0"/>
              <a:t>   1   1   1   1   1   0   0   0   1   1   1   0   0   0   0   1   0   0</a:t>
            </a:r>
          </a:p>
          <a:p>
            <a:pPr marL="0" indent="0">
              <a:spcBef>
                <a:spcPts val="0"/>
              </a:spcBef>
              <a:buSzTx/>
              <a:buNone/>
              <a:defRPr sz="1600">
                <a:solidFill>
                  <a:srgbClr val="000000"/>
                </a:solidFill>
                <a:latin typeface="Courier"/>
                <a:ea typeface="Courier"/>
                <a:cs typeface="Courier"/>
                <a:sym typeface="Courier"/>
              </a:defRPr>
            </a:pPr>
            <a:r>
              <a:rPr dirty="0"/>
              <a:t>&gt;&gt; </a:t>
            </a:r>
            <a:r>
              <a:rPr dirty="0" err="1"/>
              <a:t>isstrprop</a:t>
            </a:r>
            <a:r>
              <a:rPr dirty="0"/>
              <a:t>(str,</a:t>
            </a:r>
            <a:r>
              <a:rPr dirty="0">
                <a:solidFill>
                  <a:srgbClr val="B245F3"/>
                </a:solidFill>
              </a:rPr>
              <a:t>'</a:t>
            </a:r>
            <a:r>
              <a:rPr dirty="0" err="1">
                <a:solidFill>
                  <a:srgbClr val="B245F3"/>
                </a:solidFill>
              </a:rPr>
              <a:t>alphanum</a:t>
            </a:r>
            <a:r>
              <a:rPr dirty="0">
                <a:solidFill>
                  <a:srgbClr val="B245F3"/>
                </a:solidFill>
              </a:rPr>
              <a:t>'</a:t>
            </a:r>
            <a:r>
              <a:rPr dirty="0"/>
              <a:t>)</a:t>
            </a:r>
          </a:p>
          <a:p>
            <a:pPr marL="0" indent="0">
              <a:spcBef>
                <a:spcPts val="0"/>
              </a:spcBef>
              <a:buSzTx/>
              <a:buNone/>
              <a:defRPr sz="1600">
                <a:solidFill>
                  <a:srgbClr val="000000"/>
                </a:solidFill>
                <a:latin typeface="Courier"/>
                <a:ea typeface="Courier"/>
                <a:cs typeface="Courier"/>
                <a:sym typeface="Courier"/>
              </a:defRPr>
            </a:pPr>
            <a:r>
              <a:rPr dirty="0" err="1"/>
              <a:t>ans</a:t>
            </a:r>
            <a:r>
              <a:rPr dirty="0"/>
              <a:t> =</a:t>
            </a:r>
          </a:p>
          <a:p>
            <a:pPr marL="0" indent="0">
              <a:spcBef>
                <a:spcPts val="0"/>
              </a:spcBef>
              <a:buSzTx/>
              <a:buNone/>
              <a:defRPr sz="1600">
                <a:solidFill>
                  <a:srgbClr val="000000"/>
                </a:solidFill>
                <a:latin typeface="Courier"/>
                <a:ea typeface="Courier"/>
                <a:cs typeface="Courier"/>
                <a:sym typeface="Courier"/>
              </a:defRPr>
            </a:pPr>
            <a:r>
              <a:rPr dirty="0"/>
              <a:t>  1×24 </a:t>
            </a:r>
            <a:r>
              <a:rPr b="1" u="sng" dirty="0">
                <a:solidFill>
                  <a:srgbClr val="0433FF"/>
                </a:solidFill>
              </a:rPr>
              <a:t>logical</a:t>
            </a:r>
            <a:r>
              <a:rPr dirty="0"/>
              <a:t> array</a:t>
            </a:r>
          </a:p>
          <a:p>
            <a:pPr marL="0" indent="0">
              <a:spcBef>
                <a:spcPts val="0"/>
              </a:spcBef>
              <a:buSzTx/>
              <a:buNone/>
              <a:defRPr sz="1600">
                <a:solidFill>
                  <a:srgbClr val="000000"/>
                </a:solidFill>
                <a:latin typeface="Courier"/>
                <a:ea typeface="Courier"/>
                <a:cs typeface="Courier"/>
                <a:sym typeface="Courier"/>
              </a:defRPr>
            </a:pPr>
            <a:r>
              <a:rPr dirty="0"/>
              <a:t>   1   1   1   1   1   </a:t>
            </a:r>
            <a:r>
              <a:rPr lang="en-US" dirty="0"/>
              <a:t>1</a:t>
            </a:r>
            <a:r>
              <a:rPr dirty="0"/>
              <a:t>   1   1   1   1   1   0   1   1   1   1   1   1   1   1   0   1   0   0</a:t>
            </a:r>
          </a:p>
          <a:p>
            <a:pPr marL="0" indent="0">
              <a:spcBef>
                <a:spcPts val="0"/>
              </a:spcBef>
              <a:buSzTx/>
              <a:buNone/>
              <a:defRPr sz="1600">
                <a:solidFill>
                  <a:srgbClr val="000000"/>
                </a:solidFill>
                <a:latin typeface="Courier"/>
                <a:ea typeface="Courier"/>
                <a:cs typeface="Courier"/>
                <a:sym typeface="Courier"/>
              </a:defRPr>
            </a:pPr>
            <a:r>
              <a:rPr dirty="0"/>
              <a:t>&gt;&gt; </a:t>
            </a:r>
            <a:r>
              <a:rPr dirty="0" err="1"/>
              <a:t>isstrprop</a:t>
            </a:r>
            <a:r>
              <a:rPr dirty="0"/>
              <a:t>(str,</a:t>
            </a:r>
            <a:r>
              <a:rPr dirty="0">
                <a:solidFill>
                  <a:srgbClr val="B245F3"/>
                </a:solidFill>
                <a:highlight>
                  <a:srgbClr val="FFFF00"/>
                </a:highlight>
              </a:rPr>
              <a:t>'</a:t>
            </a:r>
            <a:r>
              <a:rPr dirty="0" err="1">
                <a:solidFill>
                  <a:srgbClr val="B245F3"/>
                </a:solidFill>
                <a:highlight>
                  <a:srgbClr val="FFFF00"/>
                </a:highlight>
              </a:rPr>
              <a:t>cntrl</a:t>
            </a:r>
            <a:r>
              <a:rPr dirty="0">
                <a:solidFill>
                  <a:srgbClr val="B245F3"/>
                </a:solidFill>
                <a:highlight>
                  <a:srgbClr val="FFFF00"/>
                </a:highlight>
              </a:rPr>
              <a:t>'</a:t>
            </a:r>
            <a:r>
              <a:rPr dirty="0"/>
              <a:t>)</a:t>
            </a:r>
          </a:p>
          <a:p>
            <a:pPr marL="0" indent="0">
              <a:spcBef>
                <a:spcPts val="0"/>
              </a:spcBef>
              <a:buSzTx/>
              <a:buNone/>
              <a:defRPr sz="1600">
                <a:solidFill>
                  <a:srgbClr val="000000"/>
                </a:solidFill>
                <a:latin typeface="Courier"/>
                <a:ea typeface="Courier"/>
                <a:cs typeface="Courier"/>
                <a:sym typeface="Courier"/>
              </a:defRPr>
            </a:pPr>
            <a:r>
              <a:rPr dirty="0" err="1"/>
              <a:t>ans</a:t>
            </a:r>
            <a:r>
              <a:rPr dirty="0"/>
              <a:t> =</a:t>
            </a:r>
          </a:p>
          <a:p>
            <a:pPr marL="0" indent="0">
              <a:spcBef>
                <a:spcPts val="0"/>
              </a:spcBef>
              <a:buSzTx/>
              <a:buNone/>
              <a:defRPr sz="1600">
                <a:solidFill>
                  <a:srgbClr val="000000"/>
                </a:solidFill>
                <a:latin typeface="Courier"/>
                <a:ea typeface="Courier"/>
                <a:cs typeface="Courier"/>
                <a:sym typeface="Courier"/>
              </a:defRPr>
            </a:pPr>
            <a:r>
              <a:rPr dirty="0"/>
              <a:t>  1×24 </a:t>
            </a:r>
            <a:r>
              <a:rPr b="1" u="sng" dirty="0">
                <a:solidFill>
                  <a:srgbClr val="0433FF"/>
                </a:solidFill>
              </a:rPr>
              <a:t>logical</a:t>
            </a:r>
            <a:r>
              <a:rPr dirty="0"/>
              <a:t> array</a:t>
            </a:r>
          </a:p>
          <a:p>
            <a:pPr marL="0" indent="0">
              <a:spcBef>
                <a:spcPts val="0"/>
              </a:spcBef>
              <a:buSzTx/>
              <a:buNone/>
              <a:defRPr sz="1600">
                <a:solidFill>
                  <a:srgbClr val="000000"/>
                </a:solidFill>
                <a:latin typeface="Courier"/>
                <a:ea typeface="Courier"/>
                <a:cs typeface="Courier"/>
                <a:sym typeface="Courier"/>
              </a:defRPr>
            </a:pPr>
            <a:r>
              <a:rPr dirty="0"/>
              <a:t>   0   0   0   0   0   0   0   0   0   0   0   0   0   0   0   0   0   0   0   0   0   0   0   0</a:t>
            </a:r>
          </a:p>
          <a:p>
            <a:pPr marL="0" indent="0">
              <a:spcBef>
                <a:spcPts val="0"/>
              </a:spcBef>
              <a:buSzTx/>
              <a:buNone/>
              <a:defRPr sz="1600">
                <a:solidFill>
                  <a:srgbClr val="000000"/>
                </a:solidFill>
                <a:latin typeface="Courier"/>
                <a:ea typeface="Courier"/>
                <a:cs typeface="Courier"/>
                <a:sym typeface="Courier"/>
              </a:defRPr>
            </a:pPr>
            <a:r>
              <a:rPr dirty="0"/>
              <a:t>&gt;&gt; </a:t>
            </a:r>
            <a:r>
              <a:rPr dirty="0" err="1"/>
              <a:t>isstrprop</a:t>
            </a:r>
            <a:r>
              <a:rPr dirty="0"/>
              <a:t>(</a:t>
            </a:r>
            <a:r>
              <a:rPr dirty="0" err="1"/>
              <a:t>str,</a:t>
            </a:r>
            <a:r>
              <a:rPr dirty="0" err="1">
                <a:solidFill>
                  <a:srgbClr val="B245F3"/>
                </a:solidFill>
                <a:highlight>
                  <a:srgbClr val="FFFF00"/>
                </a:highlight>
              </a:rPr>
              <a:t>'digit</a:t>
            </a:r>
            <a:r>
              <a:rPr dirty="0">
                <a:solidFill>
                  <a:srgbClr val="B245F3"/>
                </a:solidFill>
                <a:highlight>
                  <a:srgbClr val="FFFF00"/>
                </a:highlight>
              </a:rPr>
              <a:t>'</a:t>
            </a:r>
            <a:r>
              <a:rPr dirty="0"/>
              <a:t>)</a:t>
            </a:r>
          </a:p>
          <a:p>
            <a:pPr marL="0" indent="0">
              <a:spcBef>
                <a:spcPts val="0"/>
              </a:spcBef>
              <a:buSzTx/>
              <a:buNone/>
              <a:defRPr sz="1600">
                <a:solidFill>
                  <a:srgbClr val="000000"/>
                </a:solidFill>
                <a:latin typeface="Courier"/>
                <a:ea typeface="Courier"/>
                <a:cs typeface="Courier"/>
                <a:sym typeface="Courier"/>
              </a:defRPr>
            </a:pPr>
            <a:r>
              <a:rPr dirty="0" err="1"/>
              <a:t>ans</a:t>
            </a:r>
            <a:r>
              <a:rPr dirty="0"/>
              <a:t> =</a:t>
            </a:r>
          </a:p>
          <a:p>
            <a:pPr marL="0" indent="0">
              <a:spcBef>
                <a:spcPts val="0"/>
              </a:spcBef>
              <a:buSzTx/>
              <a:buNone/>
              <a:defRPr sz="1600">
                <a:solidFill>
                  <a:srgbClr val="000000"/>
                </a:solidFill>
                <a:latin typeface="Courier"/>
                <a:ea typeface="Courier"/>
                <a:cs typeface="Courier"/>
                <a:sym typeface="Courier"/>
              </a:defRPr>
            </a:pPr>
            <a:r>
              <a:rPr dirty="0"/>
              <a:t>  1×24 </a:t>
            </a:r>
            <a:r>
              <a:rPr b="1" u="sng" dirty="0">
                <a:solidFill>
                  <a:srgbClr val="0433FF"/>
                </a:solidFill>
              </a:rPr>
              <a:t>logical</a:t>
            </a:r>
            <a:r>
              <a:rPr dirty="0"/>
              <a:t> array</a:t>
            </a:r>
          </a:p>
          <a:p>
            <a:pPr marL="0" indent="0">
              <a:spcBef>
                <a:spcPts val="0"/>
              </a:spcBef>
              <a:buSzTx/>
              <a:buNone/>
              <a:defRPr sz="1600">
                <a:solidFill>
                  <a:srgbClr val="000000"/>
                </a:solidFill>
                <a:latin typeface="Courier"/>
                <a:ea typeface="Courier"/>
                <a:cs typeface="Courier"/>
                <a:sym typeface="Courier"/>
              </a:defRPr>
            </a:pPr>
            <a:r>
              <a:rPr dirty="0"/>
              <a:t>   0   0   0   0   0   0   0   0   0   0   0   0   1   1   0   0   0   1   1   1   0   0   0   0</a:t>
            </a:r>
          </a:p>
          <a:p>
            <a:pPr marL="0" indent="0">
              <a:spcBef>
                <a:spcPts val="0"/>
              </a:spcBef>
              <a:buSzTx/>
              <a:buNone/>
              <a:defRPr sz="1600">
                <a:solidFill>
                  <a:srgbClr val="000000"/>
                </a:solidFill>
                <a:latin typeface="Courier"/>
                <a:ea typeface="Courier"/>
                <a:cs typeface="Courier"/>
                <a:sym typeface="Courier"/>
              </a:defRPr>
            </a:pPr>
            <a:r>
              <a:rPr dirty="0"/>
              <a:t>&gt;&gt; </a:t>
            </a:r>
            <a:r>
              <a:rPr dirty="0" err="1"/>
              <a:t>isstrprop</a:t>
            </a:r>
            <a:r>
              <a:rPr dirty="0"/>
              <a:t>(</a:t>
            </a:r>
            <a:r>
              <a:rPr dirty="0" err="1"/>
              <a:t>str,</a:t>
            </a:r>
            <a:r>
              <a:rPr dirty="0" err="1">
                <a:solidFill>
                  <a:srgbClr val="B245F3"/>
                </a:solidFill>
              </a:rPr>
              <a:t>'lower</a:t>
            </a:r>
            <a:r>
              <a:rPr dirty="0">
                <a:solidFill>
                  <a:srgbClr val="B245F3"/>
                </a:solidFill>
              </a:rPr>
              <a:t>'</a:t>
            </a:r>
            <a:r>
              <a:rPr dirty="0"/>
              <a:t>)</a:t>
            </a:r>
          </a:p>
          <a:p>
            <a:pPr marL="0" indent="0">
              <a:spcBef>
                <a:spcPts val="0"/>
              </a:spcBef>
              <a:buSzTx/>
              <a:buNone/>
              <a:defRPr sz="1600">
                <a:solidFill>
                  <a:srgbClr val="000000"/>
                </a:solidFill>
                <a:latin typeface="Courier"/>
                <a:ea typeface="Courier"/>
                <a:cs typeface="Courier"/>
                <a:sym typeface="Courier"/>
              </a:defRPr>
            </a:pPr>
            <a:r>
              <a:rPr dirty="0" err="1"/>
              <a:t>ans</a:t>
            </a:r>
            <a:r>
              <a:rPr dirty="0"/>
              <a:t> =</a:t>
            </a:r>
          </a:p>
          <a:p>
            <a:pPr marL="0" indent="0">
              <a:spcBef>
                <a:spcPts val="0"/>
              </a:spcBef>
              <a:buSzTx/>
              <a:buNone/>
              <a:defRPr sz="1600">
                <a:solidFill>
                  <a:srgbClr val="000000"/>
                </a:solidFill>
                <a:latin typeface="Courier"/>
                <a:ea typeface="Courier"/>
                <a:cs typeface="Courier"/>
                <a:sym typeface="Courier"/>
              </a:defRPr>
            </a:pPr>
            <a:r>
              <a:rPr dirty="0"/>
              <a:t>  1×24 </a:t>
            </a:r>
            <a:r>
              <a:rPr b="1" u="sng" dirty="0">
                <a:solidFill>
                  <a:srgbClr val="0433FF"/>
                </a:solidFill>
              </a:rPr>
              <a:t>logical</a:t>
            </a:r>
            <a:r>
              <a:rPr dirty="0"/>
              <a:t> array</a:t>
            </a:r>
          </a:p>
          <a:p>
            <a:pPr marL="0" indent="0">
              <a:spcBef>
                <a:spcPts val="0"/>
              </a:spcBef>
              <a:buSzTx/>
              <a:buNone/>
              <a:defRPr sz="1600">
                <a:solidFill>
                  <a:srgbClr val="000000"/>
                </a:solidFill>
                <a:latin typeface="Courier"/>
                <a:ea typeface="Courier"/>
                <a:cs typeface="Courier"/>
                <a:sym typeface="Courier"/>
              </a:defRPr>
            </a:pPr>
            <a:r>
              <a:rPr dirty="0"/>
              <a:t>   0   1   1   1   1   </a:t>
            </a:r>
            <a:r>
              <a:rPr lang="en-US" dirty="0"/>
              <a:t>1</a:t>
            </a:r>
            <a:r>
              <a:rPr dirty="0"/>
              <a:t>   0   1   1   1   1   0   0   0   0   0   0   0   0   0   0   1   0   0</a:t>
            </a:r>
          </a:p>
          <a:p>
            <a:pPr marL="0" indent="0">
              <a:spcBef>
                <a:spcPts val="0"/>
              </a:spcBef>
              <a:buSzTx/>
              <a:buNone/>
              <a:defRPr sz="1600">
                <a:solidFill>
                  <a:srgbClr val="000000"/>
                </a:solidFill>
                <a:latin typeface="Courier"/>
                <a:ea typeface="Courier"/>
                <a:cs typeface="Courier"/>
                <a:sym typeface="Courier"/>
              </a:defRPr>
            </a:pPr>
            <a:r>
              <a:rPr dirty="0"/>
              <a:t>&gt;&gt; </a:t>
            </a:r>
            <a:r>
              <a:rPr dirty="0" err="1"/>
              <a:t>isstrprop</a:t>
            </a:r>
            <a:r>
              <a:rPr dirty="0"/>
              <a:t>(str,</a:t>
            </a:r>
            <a:r>
              <a:rPr dirty="0">
                <a:solidFill>
                  <a:srgbClr val="B245F3"/>
                </a:solidFill>
              </a:rPr>
              <a:t>'</a:t>
            </a:r>
            <a:r>
              <a:rPr dirty="0" err="1">
                <a:solidFill>
                  <a:srgbClr val="B245F3"/>
                </a:solidFill>
              </a:rPr>
              <a:t>wspace</a:t>
            </a:r>
            <a:r>
              <a:rPr dirty="0">
                <a:solidFill>
                  <a:srgbClr val="B245F3"/>
                </a:solidFill>
              </a:rPr>
              <a:t>'</a:t>
            </a:r>
            <a:r>
              <a:rPr dirty="0"/>
              <a:t>)</a:t>
            </a:r>
          </a:p>
          <a:p>
            <a:pPr marL="0" indent="0">
              <a:spcBef>
                <a:spcPts val="0"/>
              </a:spcBef>
              <a:buSzTx/>
              <a:buNone/>
              <a:defRPr sz="1600">
                <a:solidFill>
                  <a:srgbClr val="000000"/>
                </a:solidFill>
                <a:latin typeface="Courier"/>
                <a:ea typeface="Courier"/>
                <a:cs typeface="Courier"/>
                <a:sym typeface="Courier"/>
              </a:defRPr>
            </a:pPr>
            <a:r>
              <a:rPr dirty="0" err="1"/>
              <a:t>ans</a:t>
            </a:r>
            <a:r>
              <a:rPr dirty="0"/>
              <a:t> =</a:t>
            </a:r>
          </a:p>
          <a:p>
            <a:pPr marL="0" indent="0">
              <a:spcBef>
                <a:spcPts val="0"/>
              </a:spcBef>
              <a:buSzTx/>
              <a:buNone/>
              <a:defRPr sz="1600">
                <a:solidFill>
                  <a:srgbClr val="000000"/>
                </a:solidFill>
                <a:latin typeface="Courier"/>
                <a:ea typeface="Courier"/>
                <a:cs typeface="Courier"/>
                <a:sym typeface="Courier"/>
              </a:defRPr>
            </a:pPr>
            <a:r>
              <a:rPr dirty="0"/>
              <a:t>  1×24 </a:t>
            </a:r>
            <a:r>
              <a:rPr b="1" u="sng" dirty="0">
                <a:solidFill>
                  <a:srgbClr val="0433FF"/>
                </a:solidFill>
              </a:rPr>
              <a:t>logical</a:t>
            </a:r>
            <a:r>
              <a:rPr dirty="0"/>
              <a:t> array</a:t>
            </a:r>
          </a:p>
          <a:p>
            <a:pPr marL="0" indent="0">
              <a:spcBef>
                <a:spcPts val="0"/>
              </a:spcBef>
              <a:buSzTx/>
              <a:buNone/>
              <a:defRPr sz="1600">
                <a:solidFill>
                  <a:srgbClr val="000000"/>
                </a:solidFill>
                <a:latin typeface="Courier"/>
                <a:ea typeface="Courier"/>
                <a:cs typeface="Courier"/>
                <a:sym typeface="Courier"/>
              </a:defRPr>
            </a:pPr>
            <a:r>
              <a:rPr dirty="0"/>
              <a:t>   0   0   0   0   0   </a:t>
            </a:r>
            <a:r>
              <a:rPr lang="en-US" dirty="0"/>
              <a:t>0</a:t>
            </a:r>
            <a:r>
              <a:rPr dirty="0"/>
              <a:t>   0   0   0   0   0   1   0   0   0   0   0   0   0   0   0   0   1   1</a:t>
            </a:r>
          </a:p>
          <a:p>
            <a:pPr marL="0" indent="0">
              <a:spcBef>
                <a:spcPts val="0"/>
              </a:spcBef>
              <a:buSzTx/>
              <a:buNone/>
              <a:defRPr sz="1600">
                <a:solidFill>
                  <a:srgbClr val="000000"/>
                </a:solidFill>
                <a:latin typeface="Courier"/>
                <a:ea typeface="Courier"/>
                <a:cs typeface="Courier"/>
                <a:sym typeface="Courier"/>
              </a:defRPr>
            </a:pPr>
            <a:r>
              <a:rPr dirty="0"/>
              <a:t>&gt;&gt; </a:t>
            </a:r>
            <a:r>
              <a:rPr dirty="0" err="1"/>
              <a:t>isstrprop</a:t>
            </a:r>
            <a:r>
              <a:rPr dirty="0"/>
              <a:t>(</a:t>
            </a:r>
            <a:r>
              <a:rPr dirty="0" err="1"/>
              <a:t>str,</a:t>
            </a:r>
            <a:r>
              <a:rPr dirty="0" err="1">
                <a:solidFill>
                  <a:srgbClr val="B245F3"/>
                </a:solidFill>
              </a:rPr>
              <a:t>'upper</a:t>
            </a:r>
            <a:r>
              <a:rPr dirty="0">
                <a:solidFill>
                  <a:srgbClr val="B245F3"/>
                </a:solidFill>
              </a:rPr>
              <a:t>'</a:t>
            </a:r>
            <a:r>
              <a:rPr dirty="0"/>
              <a:t>)</a:t>
            </a:r>
          </a:p>
          <a:p>
            <a:pPr marL="0" indent="0">
              <a:spcBef>
                <a:spcPts val="0"/>
              </a:spcBef>
              <a:buSzTx/>
              <a:buNone/>
              <a:defRPr sz="1600">
                <a:solidFill>
                  <a:srgbClr val="000000"/>
                </a:solidFill>
                <a:latin typeface="Courier"/>
                <a:ea typeface="Courier"/>
                <a:cs typeface="Courier"/>
                <a:sym typeface="Courier"/>
              </a:defRPr>
            </a:pPr>
            <a:r>
              <a:rPr dirty="0" err="1"/>
              <a:t>ans</a:t>
            </a:r>
            <a:r>
              <a:rPr dirty="0"/>
              <a:t> =</a:t>
            </a:r>
          </a:p>
          <a:p>
            <a:pPr marL="0" indent="0">
              <a:spcBef>
                <a:spcPts val="0"/>
              </a:spcBef>
              <a:buSzTx/>
              <a:buNone/>
              <a:defRPr sz="1600">
                <a:solidFill>
                  <a:srgbClr val="000000"/>
                </a:solidFill>
                <a:latin typeface="Courier"/>
                <a:ea typeface="Courier"/>
                <a:cs typeface="Courier"/>
                <a:sym typeface="Courier"/>
              </a:defRPr>
            </a:pPr>
            <a:r>
              <a:rPr dirty="0"/>
              <a:t>  1×24 </a:t>
            </a:r>
            <a:r>
              <a:rPr b="1" u="sng" dirty="0">
                <a:solidFill>
                  <a:srgbClr val="0433FF"/>
                </a:solidFill>
              </a:rPr>
              <a:t>logical</a:t>
            </a:r>
            <a:r>
              <a:rPr dirty="0"/>
              <a:t> array</a:t>
            </a:r>
          </a:p>
          <a:p>
            <a:pPr marL="0" indent="0">
              <a:spcBef>
                <a:spcPts val="0"/>
              </a:spcBef>
              <a:buSzTx/>
              <a:buNone/>
              <a:defRPr sz="1600">
                <a:solidFill>
                  <a:srgbClr val="000000"/>
                </a:solidFill>
                <a:latin typeface="Courier"/>
                <a:ea typeface="Courier"/>
                <a:cs typeface="Courier"/>
                <a:sym typeface="Courier"/>
              </a:defRPr>
            </a:pPr>
            <a:r>
              <a:rPr dirty="0"/>
              <a:t>   1   0   0   0   0   0   1   0   0   0   0   0   0   0   1   1   1   0   0   0   0   0   0   0</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18472647-2DA5-44EC-AAAB-106AA20C21DB}"/>
                  </a:ext>
                </a:extLst>
              </p14:cNvPr>
              <p14:cNvContentPartPr/>
              <p14:nvPr/>
            </p14:nvContentPartPr>
            <p14:xfrm>
              <a:off x="2607159" y="1605892"/>
              <a:ext cx="339120" cy="164160"/>
            </p14:xfrm>
          </p:contentPart>
        </mc:Choice>
        <mc:Fallback>
          <p:pic>
            <p:nvPicPr>
              <p:cNvPr id="2" name="Ink 1">
                <a:extLst>
                  <a:ext uri="{FF2B5EF4-FFF2-40B4-BE49-F238E27FC236}">
                    <a16:creationId xmlns:a16="http://schemas.microsoft.com/office/drawing/2014/main" id="{18472647-2DA5-44EC-AAAB-106AA20C21DB}"/>
                  </a:ext>
                </a:extLst>
              </p:cNvPr>
              <p:cNvPicPr/>
              <p:nvPr/>
            </p:nvPicPr>
            <p:blipFill>
              <a:blip r:embed="rId3"/>
              <a:stretch>
                <a:fillRect/>
              </a:stretch>
            </p:blipFill>
            <p:spPr>
              <a:xfrm>
                <a:off x="2598159" y="1597252"/>
                <a:ext cx="35676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AAD0E6A-E3FB-4044-A441-14041BF6C3CC}"/>
                  </a:ext>
                </a:extLst>
              </p14:cNvPr>
              <p14:cNvContentPartPr/>
              <p14:nvPr/>
            </p14:nvContentPartPr>
            <p14:xfrm>
              <a:off x="2767719" y="2644132"/>
              <a:ext cx="248400" cy="360"/>
            </p14:xfrm>
          </p:contentPart>
        </mc:Choice>
        <mc:Fallback>
          <p:pic>
            <p:nvPicPr>
              <p:cNvPr id="3" name="Ink 2">
                <a:extLst>
                  <a:ext uri="{FF2B5EF4-FFF2-40B4-BE49-F238E27FC236}">
                    <a16:creationId xmlns:a16="http://schemas.microsoft.com/office/drawing/2014/main" id="{8AAD0E6A-E3FB-4044-A441-14041BF6C3CC}"/>
                  </a:ext>
                </a:extLst>
              </p:cNvPr>
              <p:cNvPicPr/>
              <p:nvPr/>
            </p:nvPicPr>
            <p:blipFill>
              <a:blip r:embed="rId5"/>
              <a:stretch>
                <a:fillRect/>
              </a:stretch>
            </p:blipFill>
            <p:spPr>
              <a:xfrm>
                <a:off x="2758719" y="2635132"/>
                <a:ext cx="2660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3F026F2E-1917-4561-8096-6E6531521592}"/>
                  </a:ext>
                </a:extLst>
              </p14:cNvPr>
              <p14:cNvContentPartPr/>
              <p14:nvPr/>
            </p14:nvContentPartPr>
            <p14:xfrm>
              <a:off x="2792559" y="3669772"/>
              <a:ext cx="108000" cy="360"/>
            </p14:xfrm>
          </p:contentPart>
        </mc:Choice>
        <mc:Fallback>
          <p:pic>
            <p:nvPicPr>
              <p:cNvPr id="4" name="Ink 3">
                <a:extLst>
                  <a:ext uri="{FF2B5EF4-FFF2-40B4-BE49-F238E27FC236}">
                    <a16:creationId xmlns:a16="http://schemas.microsoft.com/office/drawing/2014/main" id="{3F026F2E-1917-4561-8096-6E6531521592}"/>
                  </a:ext>
                </a:extLst>
              </p:cNvPr>
              <p:cNvPicPr/>
              <p:nvPr/>
            </p:nvPicPr>
            <p:blipFill>
              <a:blip r:embed="rId7"/>
              <a:stretch>
                <a:fillRect/>
              </a:stretch>
            </p:blipFill>
            <p:spPr>
              <a:xfrm>
                <a:off x="2783919" y="3660772"/>
                <a:ext cx="1256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0B2A633B-F2AA-4236-9C89-1D7C52B17B02}"/>
                  </a:ext>
                </a:extLst>
              </p14:cNvPr>
              <p14:cNvContentPartPr/>
              <p14:nvPr/>
            </p14:nvContentPartPr>
            <p14:xfrm>
              <a:off x="2706159" y="4670932"/>
              <a:ext cx="321480" cy="360"/>
            </p14:xfrm>
          </p:contentPart>
        </mc:Choice>
        <mc:Fallback>
          <p:pic>
            <p:nvPicPr>
              <p:cNvPr id="5" name="Ink 4">
                <a:extLst>
                  <a:ext uri="{FF2B5EF4-FFF2-40B4-BE49-F238E27FC236}">
                    <a16:creationId xmlns:a16="http://schemas.microsoft.com/office/drawing/2014/main" id="{0B2A633B-F2AA-4236-9C89-1D7C52B17B02}"/>
                  </a:ext>
                </a:extLst>
              </p:cNvPr>
              <p:cNvPicPr/>
              <p:nvPr/>
            </p:nvPicPr>
            <p:blipFill>
              <a:blip r:embed="rId9"/>
              <a:stretch>
                <a:fillRect/>
              </a:stretch>
            </p:blipFill>
            <p:spPr>
              <a:xfrm>
                <a:off x="2697519" y="4661932"/>
                <a:ext cx="3391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1285A58E-ED72-4296-B21F-EAF09C979E5A}"/>
                  </a:ext>
                </a:extLst>
              </p14:cNvPr>
              <p14:cNvContentPartPr/>
              <p14:nvPr/>
            </p14:nvContentPartPr>
            <p14:xfrm>
              <a:off x="2706159" y="5572732"/>
              <a:ext cx="273960" cy="11520"/>
            </p14:xfrm>
          </p:contentPart>
        </mc:Choice>
        <mc:Fallback>
          <p:pic>
            <p:nvPicPr>
              <p:cNvPr id="6" name="Ink 5">
                <a:extLst>
                  <a:ext uri="{FF2B5EF4-FFF2-40B4-BE49-F238E27FC236}">
                    <a16:creationId xmlns:a16="http://schemas.microsoft.com/office/drawing/2014/main" id="{1285A58E-ED72-4296-B21F-EAF09C979E5A}"/>
                  </a:ext>
                </a:extLst>
              </p:cNvPr>
              <p:cNvPicPr/>
              <p:nvPr/>
            </p:nvPicPr>
            <p:blipFill>
              <a:blip r:embed="rId11"/>
              <a:stretch>
                <a:fillRect/>
              </a:stretch>
            </p:blipFill>
            <p:spPr>
              <a:xfrm>
                <a:off x="2697519" y="5564092"/>
                <a:ext cx="29160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37AFDC19-7318-4060-9A96-6B154D7FDF99}"/>
                  </a:ext>
                </a:extLst>
              </p14:cNvPr>
              <p14:cNvContentPartPr/>
              <p14:nvPr/>
            </p14:nvContentPartPr>
            <p14:xfrm>
              <a:off x="2668719" y="6573532"/>
              <a:ext cx="271440" cy="360"/>
            </p14:xfrm>
          </p:contentPart>
        </mc:Choice>
        <mc:Fallback>
          <p:pic>
            <p:nvPicPr>
              <p:cNvPr id="7" name="Ink 6">
                <a:extLst>
                  <a:ext uri="{FF2B5EF4-FFF2-40B4-BE49-F238E27FC236}">
                    <a16:creationId xmlns:a16="http://schemas.microsoft.com/office/drawing/2014/main" id="{37AFDC19-7318-4060-9A96-6B154D7FDF99}"/>
                  </a:ext>
                </a:extLst>
              </p:cNvPr>
              <p:cNvPicPr/>
              <p:nvPr/>
            </p:nvPicPr>
            <p:blipFill>
              <a:blip r:embed="rId13"/>
              <a:stretch>
                <a:fillRect/>
              </a:stretch>
            </p:blipFill>
            <p:spPr>
              <a:xfrm>
                <a:off x="2660079" y="6564532"/>
                <a:ext cx="2890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1F249E9E-D930-4FA3-8E15-AF2D69BAB1C2}"/>
                  </a:ext>
                </a:extLst>
              </p14:cNvPr>
              <p14:cNvContentPartPr/>
              <p14:nvPr/>
            </p14:nvContentPartPr>
            <p14:xfrm>
              <a:off x="2878959" y="7611412"/>
              <a:ext cx="145800" cy="360"/>
            </p14:xfrm>
          </p:contentPart>
        </mc:Choice>
        <mc:Fallback>
          <p:pic>
            <p:nvPicPr>
              <p:cNvPr id="8" name="Ink 7">
                <a:extLst>
                  <a:ext uri="{FF2B5EF4-FFF2-40B4-BE49-F238E27FC236}">
                    <a16:creationId xmlns:a16="http://schemas.microsoft.com/office/drawing/2014/main" id="{1F249E9E-D930-4FA3-8E15-AF2D69BAB1C2}"/>
                  </a:ext>
                </a:extLst>
              </p:cNvPr>
              <p:cNvPicPr/>
              <p:nvPr/>
            </p:nvPicPr>
            <p:blipFill>
              <a:blip r:embed="rId15"/>
              <a:stretch>
                <a:fillRect/>
              </a:stretch>
            </p:blipFill>
            <p:spPr>
              <a:xfrm>
                <a:off x="2870319" y="7602412"/>
                <a:ext cx="163440" cy="18000"/>
              </a:xfrm>
              <a:prstGeom prst="rect">
                <a:avLst/>
              </a:prstGeom>
            </p:spPr>
          </p:pic>
        </mc:Fallback>
      </mc:AlternateContent>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Command Window…"/>
          <p:cNvSpPr txBox="1">
            <a:spLocks noGrp="1"/>
          </p:cNvSpPr>
          <p:nvPr>
            <p:ph type="body" idx="1"/>
          </p:nvPr>
        </p:nvSpPr>
        <p:spPr>
          <a:xfrm>
            <a:off x="240995" y="266461"/>
            <a:ext cx="12522810" cy="9220678"/>
          </a:xfrm>
          <a:prstGeom prst="rect">
            <a:avLst/>
          </a:prstGeom>
          <a:solidFill>
            <a:srgbClr val="FFFFFF"/>
          </a:solidFill>
          <a:ln w="9525">
            <a:round/>
          </a:ln>
        </p:spPr>
        <p:txBody>
          <a:bodyPr anchor="t"/>
          <a:lstStyle/>
          <a:p>
            <a:pPr marL="0" indent="0">
              <a:spcBef>
                <a:spcPts val="0"/>
              </a:spcBef>
              <a:buSzTx/>
              <a:buNone/>
              <a:defRPr sz="1800" b="1">
                <a:solidFill>
                  <a:srgbClr val="000000"/>
                </a:solidFill>
                <a:latin typeface="Courier"/>
                <a:ea typeface="Courier"/>
                <a:cs typeface="Courier"/>
                <a:sym typeface="Courier"/>
              </a:defRPr>
            </a:pPr>
            <a:r>
              <a:rPr dirty="0"/>
              <a:t>Command Window</a:t>
            </a:r>
          </a:p>
          <a:p>
            <a:pPr marL="0" indent="0">
              <a:spcBef>
                <a:spcPts val="0"/>
              </a:spcBef>
              <a:buSzTx/>
              <a:buNone/>
              <a:defRPr sz="1600">
                <a:solidFill>
                  <a:srgbClr val="000000"/>
                </a:solidFill>
                <a:latin typeface="Courier"/>
                <a:ea typeface="Courier"/>
                <a:cs typeface="Courier"/>
                <a:sym typeface="Courier"/>
              </a:defRPr>
            </a:pPr>
            <a:endParaRPr dirty="0"/>
          </a:p>
          <a:p>
            <a:pPr marL="0" indent="0">
              <a:spcBef>
                <a:spcPts val="0"/>
              </a:spcBef>
              <a:buSzTx/>
              <a:buNone/>
              <a:defRPr sz="1600">
                <a:solidFill>
                  <a:srgbClr val="000000"/>
                </a:solidFill>
                <a:latin typeface="Courier"/>
                <a:ea typeface="Courier"/>
                <a:cs typeface="Courier"/>
                <a:sym typeface="Courier"/>
              </a:defRPr>
            </a:pPr>
            <a:endParaRPr dirty="0"/>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a:t>%</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a:t>% Searching and Replacing Character</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a:t>%</a:t>
            </a:r>
          </a:p>
          <a:p>
            <a:pPr marL="0" indent="0">
              <a:spcBef>
                <a:spcPts val="0"/>
              </a:spcBef>
              <a:buSzTx/>
              <a:buNone/>
              <a:defRPr sz="1600">
                <a:solidFill>
                  <a:srgbClr val="000000"/>
                </a:solidFill>
                <a:latin typeface="Courier"/>
                <a:ea typeface="Courier"/>
                <a:cs typeface="Courier"/>
                <a:sym typeface="Courier"/>
              </a:defRPr>
            </a:pPr>
            <a:r>
              <a:rPr dirty="0"/>
              <a:t>&gt;&gt; str = </a:t>
            </a:r>
            <a:r>
              <a:rPr dirty="0">
                <a:solidFill>
                  <a:srgbClr val="B245F3"/>
                </a:solidFill>
              </a:rPr>
              <a:t>'Poojan </a:t>
            </a:r>
            <a:r>
              <a:rPr dirty="0">
                <a:solidFill>
                  <a:srgbClr val="B245F3"/>
                </a:solidFill>
                <a:highlight>
                  <a:srgbClr val="FFFF00"/>
                </a:highlight>
              </a:rPr>
              <a:t>Pate</a:t>
            </a:r>
            <a:r>
              <a:rPr dirty="0">
                <a:solidFill>
                  <a:srgbClr val="B245F3"/>
                </a:solidFill>
              </a:rPr>
              <a:t>l 18BCE166</a:t>
            </a:r>
            <a:r>
              <a:rPr lang="en-US" dirty="0">
                <a:solidFill>
                  <a:srgbClr val="B245F3"/>
                </a:solidFill>
              </a:rPr>
              <a:t>,</a:t>
            </a:r>
            <a:r>
              <a:rPr dirty="0">
                <a:solidFill>
                  <a:srgbClr val="B245F3"/>
                </a:solidFill>
              </a:rPr>
              <a:t> </a:t>
            </a:r>
            <a:r>
              <a:rPr lang="en-IN" dirty="0" err="1">
                <a:solidFill>
                  <a:srgbClr val="B245F3"/>
                </a:solidFill>
              </a:rPr>
              <a:t>Shubh</a:t>
            </a:r>
            <a:r>
              <a:rPr dirty="0">
                <a:solidFill>
                  <a:srgbClr val="B245F3"/>
                </a:solidFill>
              </a:rPr>
              <a:t> </a:t>
            </a:r>
            <a:r>
              <a:rPr dirty="0">
                <a:solidFill>
                  <a:srgbClr val="B245F3"/>
                </a:solidFill>
                <a:highlight>
                  <a:srgbClr val="FFFF00"/>
                </a:highlight>
              </a:rPr>
              <a:t>Patel</a:t>
            </a:r>
            <a:r>
              <a:rPr dirty="0">
                <a:solidFill>
                  <a:srgbClr val="B245F3"/>
                </a:solidFill>
              </a:rPr>
              <a:t> </a:t>
            </a:r>
            <a:r>
              <a:rPr lang="en-IN" dirty="0">
                <a:solidFill>
                  <a:srgbClr val="B245F3"/>
                </a:solidFill>
              </a:rPr>
              <a:t>18BCE171</a:t>
            </a:r>
            <a:r>
              <a:rPr dirty="0">
                <a:solidFill>
                  <a:srgbClr val="B245F3"/>
                </a:solidFill>
              </a:rPr>
              <a:t>'</a:t>
            </a:r>
            <a:r>
              <a:rPr dirty="0"/>
              <a:t>;</a:t>
            </a:r>
          </a:p>
          <a:p>
            <a:pPr marL="0" indent="0">
              <a:spcBef>
                <a:spcPts val="0"/>
              </a:spcBef>
              <a:buSzTx/>
              <a:buNone/>
              <a:defRPr sz="1600">
                <a:solidFill>
                  <a:srgbClr val="000000"/>
                </a:solidFill>
                <a:latin typeface="Courier"/>
                <a:ea typeface="Courier"/>
                <a:cs typeface="Courier"/>
                <a:sym typeface="Courier"/>
              </a:defRPr>
            </a:pPr>
            <a:r>
              <a:rPr dirty="0"/>
              <a:t>&gt;&gt; </a:t>
            </a:r>
            <a:r>
              <a:rPr dirty="0" err="1"/>
              <a:t>findStr</a:t>
            </a:r>
            <a:r>
              <a:rPr dirty="0"/>
              <a:t> = </a:t>
            </a:r>
            <a:r>
              <a:rPr dirty="0" err="1">
                <a:highlight>
                  <a:srgbClr val="FFFF00"/>
                </a:highlight>
              </a:rPr>
              <a:t>findstr</a:t>
            </a:r>
            <a:r>
              <a:rPr dirty="0"/>
              <a:t>(</a:t>
            </a:r>
            <a:r>
              <a:rPr dirty="0" err="1"/>
              <a:t>str,</a:t>
            </a:r>
            <a:r>
              <a:rPr dirty="0" err="1">
                <a:solidFill>
                  <a:srgbClr val="B245F3"/>
                </a:solidFill>
              </a:rPr>
              <a:t>'Patel</a:t>
            </a:r>
            <a:r>
              <a:rPr dirty="0">
                <a:solidFill>
                  <a:srgbClr val="B245F3"/>
                </a:solidFill>
              </a:rPr>
              <a:t>'</a:t>
            </a:r>
            <a:r>
              <a:rPr dirty="0"/>
              <a:t>)</a:t>
            </a:r>
          </a:p>
          <a:p>
            <a:pPr marL="0" indent="0">
              <a:spcBef>
                <a:spcPts val="0"/>
              </a:spcBef>
              <a:buSzTx/>
              <a:buNone/>
              <a:defRPr sz="1600">
                <a:solidFill>
                  <a:srgbClr val="000000"/>
                </a:solidFill>
                <a:latin typeface="Courier"/>
                <a:ea typeface="Courier"/>
                <a:cs typeface="Courier"/>
                <a:sym typeface="Courier"/>
              </a:defRPr>
            </a:pPr>
            <a:r>
              <a:rPr dirty="0" err="1"/>
              <a:t>findStr</a:t>
            </a:r>
            <a:r>
              <a:rPr dirty="0"/>
              <a:t> =</a:t>
            </a:r>
          </a:p>
          <a:p>
            <a:pPr marL="0" indent="0">
              <a:spcBef>
                <a:spcPts val="0"/>
              </a:spcBef>
              <a:buSzTx/>
              <a:buNone/>
              <a:defRPr sz="1600">
                <a:solidFill>
                  <a:srgbClr val="000000"/>
                </a:solidFill>
                <a:latin typeface="Courier"/>
                <a:ea typeface="Courier"/>
                <a:cs typeface="Courier"/>
                <a:sym typeface="Courier"/>
              </a:defRPr>
            </a:pPr>
            <a:r>
              <a:rPr dirty="0"/>
              <a:t>     8    29</a:t>
            </a:r>
          </a:p>
          <a:p>
            <a:pPr marL="0" indent="0">
              <a:spcBef>
                <a:spcPts val="0"/>
              </a:spcBef>
              <a:buSzTx/>
              <a:buNone/>
              <a:defRPr sz="1600">
                <a:solidFill>
                  <a:srgbClr val="000000"/>
                </a:solidFill>
                <a:latin typeface="Courier"/>
                <a:ea typeface="Courier"/>
                <a:cs typeface="Courier"/>
                <a:sym typeface="Courier"/>
              </a:defRPr>
            </a:pPr>
            <a:r>
              <a:rPr dirty="0"/>
              <a:t>&gt;&gt; str = char(</a:t>
            </a:r>
            <a:r>
              <a:rPr dirty="0">
                <a:solidFill>
                  <a:srgbClr val="B245F3"/>
                </a:solidFill>
              </a:rPr>
              <a:t>'</a:t>
            </a:r>
            <a:r>
              <a:rPr dirty="0">
                <a:solidFill>
                  <a:srgbClr val="B245F3"/>
                </a:solidFill>
                <a:highlight>
                  <a:srgbClr val="FFFF00"/>
                </a:highlight>
              </a:rPr>
              <a:t>18BCE</a:t>
            </a:r>
            <a:r>
              <a:rPr dirty="0">
                <a:solidFill>
                  <a:srgbClr val="B245F3"/>
                </a:solidFill>
              </a:rPr>
              <a:t>166 Poojan Patel'</a:t>
            </a:r>
            <a:r>
              <a:rPr dirty="0"/>
              <a:t>,</a:t>
            </a:r>
            <a:r>
              <a:rPr dirty="0">
                <a:solidFill>
                  <a:srgbClr val="B245F3"/>
                </a:solidFill>
              </a:rPr>
              <a:t>'</a:t>
            </a:r>
            <a:r>
              <a:rPr lang="en-IN" dirty="0">
                <a:solidFill>
                  <a:srgbClr val="B245F3"/>
                </a:solidFill>
                <a:highlight>
                  <a:srgbClr val="FFFF00"/>
                </a:highlight>
              </a:rPr>
              <a:t>18BCE</a:t>
            </a:r>
            <a:r>
              <a:rPr lang="en-IN" dirty="0">
                <a:solidFill>
                  <a:srgbClr val="B245F3"/>
                </a:solidFill>
              </a:rPr>
              <a:t>171</a:t>
            </a:r>
            <a:r>
              <a:rPr dirty="0">
                <a:solidFill>
                  <a:srgbClr val="B245F3"/>
                </a:solidFill>
              </a:rPr>
              <a:t> </a:t>
            </a:r>
            <a:r>
              <a:rPr lang="en-IN" dirty="0" err="1">
                <a:solidFill>
                  <a:srgbClr val="B245F3"/>
                </a:solidFill>
              </a:rPr>
              <a:t>Shubh</a:t>
            </a:r>
            <a:r>
              <a:rPr dirty="0">
                <a:solidFill>
                  <a:srgbClr val="B245F3"/>
                </a:solidFill>
              </a:rPr>
              <a:t> Patel'</a:t>
            </a:r>
            <a:r>
              <a:rPr dirty="0"/>
              <a:t>);</a:t>
            </a:r>
          </a:p>
          <a:p>
            <a:pPr marL="0" indent="0">
              <a:spcBef>
                <a:spcPts val="0"/>
              </a:spcBef>
              <a:buSzTx/>
              <a:buNone/>
              <a:defRPr sz="1600">
                <a:solidFill>
                  <a:srgbClr val="000000"/>
                </a:solidFill>
                <a:latin typeface="Courier"/>
                <a:ea typeface="Courier"/>
                <a:cs typeface="Courier"/>
                <a:sym typeface="Courier"/>
              </a:defRPr>
            </a:pPr>
            <a:r>
              <a:rPr dirty="0"/>
              <a:t>&gt;&gt; </a:t>
            </a:r>
            <a:r>
              <a:rPr dirty="0" err="1"/>
              <a:t>strMatch</a:t>
            </a:r>
            <a:r>
              <a:rPr dirty="0"/>
              <a:t> = </a:t>
            </a:r>
            <a:r>
              <a:rPr dirty="0" err="1">
                <a:highlight>
                  <a:srgbClr val="FFFF00"/>
                </a:highlight>
              </a:rPr>
              <a:t>strmatch</a:t>
            </a:r>
            <a:r>
              <a:rPr dirty="0"/>
              <a:t>(</a:t>
            </a:r>
            <a:r>
              <a:rPr dirty="0">
                <a:solidFill>
                  <a:srgbClr val="B245F3"/>
                </a:solidFill>
              </a:rPr>
              <a:t>'18BCE'</a:t>
            </a:r>
            <a:r>
              <a:rPr dirty="0"/>
              <a:t>,str)</a:t>
            </a:r>
            <a:r>
              <a:rPr lang="en-IN" dirty="0"/>
              <a:t>%</a:t>
            </a:r>
            <a:r>
              <a:rPr lang="en-IN" dirty="0" err="1"/>
              <a:t>startswith</a:t>
            </a:r>
            <a:r>
              <a:rPr lang="en-IN" dirty="0"/>
              <a:t>(_),</a:t>
            </a:r>
            <a:r>
              <a:rPr lang="en-IN" dirty="0" err="1"/>
              <a:t>strncmp</a:t>
            </a:r>
            <a:r>
              <a:rPr lang="en-IN" dirty="0"/>
              <a:t>(),</a:t>
            </a:r>
            <a:r>
              <a:rPr lang="en-IN" dirty="0" err="1"/>
              <a:t>validatestring</a:t>
            </a:r>
            <a:r>
              <a:rPr lang="en-IN" dirty="0"/>
              <a:t>()%add “”exact”</a:t>
            </a:r>
            <a:endParaRPr dirty="0"/>
          </a:p>
          <a:p>
            <a:pPr marL="0" indent="0">
              <a:spcBef>
                <a:spcPts val="0"/>
              </a:spcBef>
              <a:buSzTx/>
              <a:buNone/>
              <a:defRPr sz="1600">
                <a:solidFill>
                  <a:srgbClr val="000000"/>
                </a:solidFill>
                <a:latin typeface="Courier"/>
                <a:ea typeface="Courier"/>
                <a:cs typeface="Courier"/>
                <a:sym typeface="Courier"/>
              </a:defRPr>
            </a:pPr>
            <a:r>
              <a:rPr dirty="0" err="1"/>
              <a:t>strMatch</a:t>
            </a:r>
            <a:r>
              <a:rPr dirty="0"/>
              <a:t> =</a:t>
            </a:r>
          </a:p>
          <a:p>
            <a:pPr marL="0" indent="0">
              <a:spcBef>
                <a:spcPts val="0"/>
              </a:spcBef>
              <a:buSzTx/>
              <a:buNone/>
              <a:defRPr sz="1600">
                <a:solidFill>
                  <a:srgbClr val="000000"/>
                </a:solidFill>
                <a:latin typeface="Courier"/>
                <a:ea typeface="Courier"/>
                <a:cs typeface="Courier"/>
                <a:sym typeface="Courier"/>
              </a:defRPr>
            </a:pPr>
            <a:r>
              <a:rPr dirty="0"/>
              <a:t>     1</a:t>
            </a:r>
          </a:p>
          <a:p>
            <a:pPr marL="0" indent="0">
              <a:spcBef>
                <a:spcPts val="0"/>
              </a:spcBef>
              <a:buSzTx/>
              <a:buNone/>
              <a:defRPr sz="1600">
                <a:solidFill>
                  <a:srgbClr val="000000"/>
                </a:solidFill>
                <a:latin typeface="Courier"/>
                <a:ea typeface="Courier"/>
                <a:cs typeface="Courier"/>
                <a:sym typeface="Courier"/>
              </a:defRPr>
            </a:pPr>
            <a:r>
              <a:rPr dirty="0"/>
              <a:t>     2</a:t>
            </a:r>
          </a:p>
          <a:p>
            <a:pPr marL="0" indent="0">
              <a:spcBef>
                <a:spcPts val="0"/>
              </a:spcBef>
              <a:buSzTx/>
              <a:buNone/>
              <a:defRPr sz="1600">
                <a:solidFill>
                  <a:srgbClr val="000000"/>
                </a:solidFill>
                <a:latin typeface="Courier"/>
                <a:ea typeface="Courier"/>
                <a:cs typeface="Courier"/>
                <a:sym typeface="Courier"/>
              </a:defRPr>
            </a:pPr>
            <a:r>
              <a:rPr dirty="0"/>
              <a:t>&gt;&gt; str = </a:t>
            </a:r>
            <a:r>
              <a:rPr dirty="0">
                <a:solidFill>
                  <a:srgbClr val="B245F3"/>
                </a:solidFill>
              </a:rPr>
              <a:t>'</a:t>
            </a:r>
            <a:r>
              <a:rPr dirty="0">
                <a:solidFill>
                  <a:srgbClr val="B245F3"/>
                </a:solidFill>
                <a:highlight>
                  <a:srgbClr val="FFFF00"/>
                </a:highlight>
              </a:rPr>
              <a:t>Poojan</a:t>
            </a:r>
            <a:r>
              <a:rPr dirty="0">
                <a:solidFill>
                  <a:srgbClr val="B245F3"/>
                </a:solidFill>
              </a:rPr>
              <a:t> Patel 18BCE166 </a:t>
            </a:r>
            <a:r>
              <a:rPr lang="en-IN" dirty="0" err="1">
                <a:solidFill>
                  <a:srgbClr val="B245F3"/>
                </a:solidFill>
              </a:rPr>
              <a:t>Shubh</a:t>
            </a:r>
            <a:r>
              <a:rPr dirty="0">
                <a:solidFill>
                  <a:srgbClr val="B245F3"/>
                </a:solidFill>
              </a:rPr>
              <a:t> Patel </a:t>
            </a:r>
            <a:r>
              <a:rPr lang="en-IN" dirty="0">
                <a:solidFill>
                  <a:srgbClr val="B245F3"/>
                </a:solidFill>
              </a:rPr>
              <a:t>18BCE171</a:t>
            </a:r>
            <a:r>
              <a:rPr dirty="0">
                <a:solidFill>
                  <a:srgbClr val="B245F3"/>
                </a:solidFill>
              </a:rPr>
              <a:t>'</a:t>
            </a:r>
            <a:r>
              <a:rPr dirty="0"/>
              <a:t>;</a:t>
            </a:r>
          </a:p>
          <a:p>
            <a:pPr marL="0" indent="0">
              <a:spcBef>
                <a:spcPts val="0"/>
              </a:spcBef>
              <a:buSzTx/>
              <a:buNone/>
              <a:defRPr sz="1600">
                <a:solidFill>
                  <a:srgbClr val="000000"/>
                </a:solidFill>
                <a:latin typeface="Courier"/>
                <a:ea typeface="Courier"/>
                <a:cs typeface="Courier"/>
                <a:sym typeface="Courier"/>
              </a:defRPr>
            </a:pPr>
            <a:r>
              <a:rPr dirty="0"/>
              <a:t>&gt;&gt; </a:t>
            </a:r>
            <a:r>
              <a:rPr dirty="0" err="1"/>
              <a:t>strRep</a:t>
            </a:r>
            <a:r>
              <a:rPr dirty="0"/>
              <a:t> = </a:t>
            </a:r>
            <a:r>
              <a:rPr dirty="0" err="1"/>
              <a:t>strrep</a:t>
            </a:r>
            <a:r>
              <a:rPr dirty="0"/>
              <a:t>(str,</a:t>
            </a:r>
            <a:r>
              <a:rPr dirty="0">
                <a:solidFill>
                  <a:srgbClr val="B245F3"/>
                </a:solidFill>
              </a:rPr>
              <a:t>'18BCE'</a:t>
            </a:r>
            <a:r>
              <a:rPr dirty="0"/>
              <a:t>,</a:t>
            </a:r>
            <a:r>
              <a:rPr dirty="0">
                <a:solidFill>
                  <a:srgbClr val="B245F3"/>
                </a:solidFill>
              </a:rPr>
              <a:t>'19BCE'</a:t>
            </a:r>
            <a:r>
              <a:rPr dirty="0"/>
              <a:t>)</a:t>
            </a:r>
          </a:p>
          <a:p>
            <a:pPr marL="0" indent="0">
              <a:spcBef>
                <a:spcPts val="0"/>
              </a:spcBef>
              <a:buSzTx/>
              <a:buNone/>
              <a:defRPr sz="1600">
                <a:solidFill>
                  <a:srgbClr val="000000"/>
                </a:solidFill>
                <a:latin typeface="Courier"/>
                <a:ea typeface="Courier"/>
                <a:cs typeface="Courier"/>
                <a:sym typeface="Courier"/>
              </a:defRPr>
            </a:pPr>
            <a:r>
              <a:rPr dirty="0" err="1"/>
              <a:t>strRep</a:t>
            </a:r>
            <a:r>
              <a:rPr dirty="0"/>
              <a:t> =</a:t>
            </a:r>
          </a:p>
          <a:p>
            <a:pPr marL="0" indent="0">
              <a:spcBef>
                <a:spcPts val="0"/>
              </a:spcBef>
              <a:buSzTx/>
              <a:buNone/>
              <a:defRPr sz="1600">
                <a:solidFill>
                  <a:srgbClr val="000000"/>
                </a:solidFill>
                <a:latin typeface="Courier"/>
                <a:ea typeface="Courier"/>
                <a:cs typeface="Courier"/>
                <a:sym typeface="Courier"/>
              </a:defRPr>
            </a:pPr>
            <a:r>
              <a:rPr dirty="0"/>
              <a:t>    'Poojan Patel 19BCE166 </a:t>
            </a:r>
            <a:r>
              <a:rPr lang="en-IN" dirty="0" err="1"/>
              <a:t>Shubh</a:t>
            </a:r>
            <a:r>
              <a:rPr dirty="0"/>
              <a:t> Patel 19BCE171'</a:t>
            </a:r>
          </a:p>
          <a:p>
            <a:pPr marL="0" indent="0">
              <a:spcBef>
                <a:spcPts val="0"/>
              </a:spcBef>
              <a:buSzTx/>
              <a:buNone/>
              <a:defRPr sz="1600">
                <a:solidFill>
                  <a:srgbClr val="000000"/>
                </a:solidFill>
                <a:latin typeface="Courier"/>
                <a:ea typeface="Courier"/>
                <a:cs typeface="Courier"/>
                <a:sym typeface="Courier"/>
              </a:defRPr>
            </a:pPr>
            <a:r>
              <a:rPr dirty="0"/>
              <a:t>&gt;&gt; </a:t>
            </a:r>
            <a:r>
              <a:rPr dirty="0" err="1"/>
              <a:t>strTok</a:t>
            </a:r>
            <a:r>
              <a:rPr dirty="0"/>
              <a:t> = </a:t>
            </a:r>
            <a:r>
              <a:rPr dirty="0" err="1"/>
              <a:t>strtok</a:t>
            </a:r>
            <a:r>
              <a:rPr dirty="0"/>
              <a:t>(str)</a:t>
            </a:r>
          </a:p>
          <a:p>
            <a:pPr marL="0" indent="0">
              <a:spcBef>
                <a:spcPts val="0"/>
              </a:spcBef>
              <a:buSzTx/>
              <a:buNone/>
              <a:defRPr sz="1600">
                <a:solidFill>
                  <a:srgbClr val="000000"/>
                </a:solidFill>
                <a:latin typeface="Courier"/>
                <a:ea typeface="Courier"/>
                <a:cs typeface="Courier"/>
                <a:sym typeface="Courier"/>
              </a:defRPr>
            </a:pPr>
            <a:r>
              <a:rPr dirty="0" err="1"/>
              <a:t>strTok</a:t>
            </a:r>
            <a:r>
              <a:rPr dirty="0"/>
              <a:t> =</a:t>
            </a:r>
          </a:p>
          <a:p>
            <a:pPr marL="0" indent="0">
              <a:spcBef>
                <a:spcPts val="0"/>
              </a:spcBef>
              <a:buSzTx/>
              <a:buNone/>
              <a:defRPr sz="1600">
                <a:solidFill>
                  <a:srgbClr val="000000"/>
                </a:solidFill>
                <a:latin typeface="Courier"/>
                <a:ea typeface="Courier"/>
                <a:cs typeface="Courier"/>
                <a:sym typeface="Courier"/>
              </a:defRPr>
            </a:pPr>
            <a:r>
              <a:rPr dirty="0"/>
              <a:t>    'Poojan'</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a:t>%</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a:t>% Uppercase and Lowercase</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a:t>%</a:t>
            </a:r>
          </a:p>
          <a:p>
            <a:pPr marL="0" indent="0">
              <a:spcBef>
                <a:spcPts val="0"/>
              </a:spcBef>
              <a:buSzTx/>
              <a:buNone/>
              <a:defRPr sz="1600">
                <a:solidFill>
                  <a:srgbClr val="000000"/>
                </a:solidFill>
                <a:latin typeface="Courier"/>
                <a:ea typeface="Courier"/>
                <a:cs typeface="Courier"/>
                <a:sym typeface="Courier"/>
              </a:defRPr>
            </a:pPr>
            <a:r>
              <a:rPr dirty="0"/>
              <a:t>&gt;&gt; str = </a:t>
            </a:r>
            <a:r>
              <a:rPr dirty="0">
                <a:solidFill>
                  <a:srgbClr val="B245F3"/>
                </a:solidFill>
              </a:rPr>
              <a:t>'</a:t>
            </a:r>
            <a:r>
              <a:rPr lang="en-IN" dirty="0">
                <a:solidFill>
                  <a:srgbClr val="B245F3"/>
                </a:solidFill>
              </a:rPr>
              <a:t>Poojan</a:t>
            </a:r>
            <a:r>
              <a:rPr dirty="0">
                <a:solidFill>
                  <a:srgbClr val="B245F3"/>
                </a:solidFill>
              </a:rPr>
              <a:t> Patel'</a:t>
            </a:r>
            <a:r>
              <a:rPr dirty="0"/>
              <a:t>;</a:t>
            </a:r>
          </a:p>
          <a:p>
            <a:pPr marL="0" indent="0">
              <a:spcBef>
                <a:spcPts val="0"/>
              </a:spcBef>
              <a:buSzTx/>
              <a:buNone/>
              <a:defRPr sz="1600">
                <a:solidFill>
                  <a:srgbClr val="000000"/>
                </a:solidFill>
                <a:latin typeface="Courier"/>
                <a:ea typeface="Courier"/>
                <a:cs typeface="Courier"/>
                <a:sym typeface="Courier"/>
              </a:defRPr>
            </a:pPr>
            <a:r>
              <a:rPr dirty="0"/>
              <a:t>&gt;&gt; Upper = upper(str)</a:t>
            </a:r>
          </a:p>
          <a:p>
            <a:pPr marL="0" indent="0">
              <a:spcBef>
                <a:spcPts val="0"/>
              </a:spcBef>
              <a:buSzTx/>
              <a:buNone/>
              <a:defRPr sz="1600">
                <a:solidFill>
                  <a:srgbClr val="000000"/>
                </a:solidFill>
                <a:latin typeface="Courier"/>
                <a:ea typeface="Courier"/>
                <a:cs typeface="Courier"/>
                <a:sym typeface="Courier"/>
              </a:defRPr>
            </a:pPr>
            <a:r>
              <a:rPr dirty="0"/>
              <a:t>Upper =</a:t>
            </a:r>
          </a:p>
          <a:p>
            <a:pPr marL="0" indent="0">
              <a:spcBef>
                <a:spcPts val="0"/>
              </a:spcBef>
              <a:buSzTx/>
              <a:buNone/>
              <a:defRPr sz="1600">
                <a:solidFill>
                  <a:srgbClr val="000000"/>
                </a:solidFill>
                <a:latin typeface="Courier"/>
                <a:ea typeface="Courier"/>
                <a:cs typeface="Courier"/>
                <a:sym typeface="Courier"/>
              </a:defRPr>
            </a:pPr>
            <a:r>
              <a:rPr dirty="0"/>
              <a:t>    ‘</a:t>
            </a:r>
            <a:r>
              <a:rPr lang="en-US" dirty="0"/>
              <a:t>POOJAN PATEL</a:t>
            </a:r>
            <a:r>
              <a:rPr dirty="0"/>
              <a:t>'</a:t>
            </a:r>
          </a:p>
          <a:p>
            <a:pPr marL="0" indent="0">
              <a:spcBef>
                <a:spcPts val="0"/>
              </a:spcBef>
              <a:buSzTx/>
              <a:buNone/>
              <a:defRPr sz="1600">
                <a:solidFill>
                  <a:srgbClr val="000000"/>
                </a:solidFill>
                <a:latin typeface="Courier"/>
                <a:ea typeface="Courier"/>
                <a:cs typeface="Courier"/>
                <a:sym typeface="Courier"/>
              </a:defRPr>
            </a:pPr>
            <a:r>
              <a:rPr dirty="0"/>
              <a:t>&gt;&gt; Lower = lower(str)</a:t>
            </a:r>
          </a:p>
          <a:p>
            <a:pPr marL="0" indent="0">
              <a:spcBef>
                <a:spcPts val="0"/>
              </a:spcBef>
              <a:buSzTx/>
              <a:buNone/>
              <a:defRPr sz="1600">
                <a:solidFill>
                  <a:srgbClr val="000000"/>
                </a:solidFill>
                <a:latin typeface="Courier"/>
                <a:ea typeface="Courier"/>
                <a:cs typeface="Courier"/>
                <a:sym typeface="Courier"/>
              </a:defRPr>
            </a:pPr>
            <a:r>
              <a:rPr dirty="0"/>
              <a:t>Lower =</a:t>
            </a:r>
          </a:p>
          <a:p>
            <a:pPr marL="0" indent="0">
              <a:spcBef>
                <a:spcPts val="0"/>
              </a:spcBef>
              <a:buSzTx/>
              <a:buNone/>
              <a:defRPr sz="1600">
                <a:solidFill>
                  <a:srgbClr val="000000"/>
                </a:solidFill>
                <a:latin typeface="Courier"/>
                <a:ea typeface="Courier"/>
                <a:cs typeface="Courier"/>
                <a:sym typeface="Courier"/>
              </a:defRPr>
            </a:pPr>
            <a:r>
              <a:rPr dirty="0"/>
              <a:t>    '</a:t>
            </a:r>
            <a:r>
              <a:rPr lang="en-IN" dirty="0" err="1"/>
              <a:t>poojan</a:t>
            </a:r>
            <a:r>
              <a:rPr dirty="0"/>
              <a:t> </a:t>
            </a:r>
            <a:r>
              <a:rPr dirty="0" err="1"/>
              <a:t>patel</a:t>
            </a:r>
            <a:r>
              <a:rPr dirty="0"/>
              <a:t>'</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a:t>%</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a:t>% Trimming Whitespace</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a:t>%</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7438BFCF-9CC5-456B-B4F6-04DDC64671EF}"/>
                  </a:ext>
                </a:extLst>
              </p14:cNvPr>
              <p14:cNvContentPartPr/>
              <p14:nvPr/>
            </p14:nvContentPartPr>
            <p14:xfrm>
              <a:off x="4744839" y="2038612"/>
              <a:ext cx="344880" cy="360"/>
            </p14:xfrm>
          </p:contentPart>
        </mc:Choice>
        <mc:Fallback>
          <p:pic>
            <p:nvPicPr>
              <p:cNvPr id="2" name="Ink 1">
                <a:extLst>
                  <a:ext uri="{FF2B5EF4-FFF2-40B4-BE49-F238E27FC236}">
                    <a16:creationId xmlns:a16="http://schemas.microsoft.com/office/drawing/2014/main" id="{7438BFCF-9CC5-456B-B4F6-04DDC64671EF}"/>
                  </a:ext>
                </a:extLst>
              </p:cNvPr>
              <p:cNvPicPr/>
              <p:nvPr/>
            </p:nvPicPr>
            <p:blipFill>
              <a:blip r:embed="rId3"/>
              <a:stretch>
                <a:fillRect/>
              </a:stretch>
            </p:blipFill>
            <p:spPr>
              <a:xfrm>
                <a:off x="4735839" y="2029612"/>
                <a:ext cx="3625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547FC4DF-8DED-41ED-8443-63F692EADE92}"/>
                  </a:ext>
                </a:extLst>
              </p14:cNvPr>
              <p14:cNvContentPartPr/>
              <p14:nvPr/>
            </p14:nvContentPartPr>
            <p14:xfrm>
              <a:off x="3373599" y="2360092"/>
              <a:ext cx="484560" cy="360"/>
            </p14:xfrm>
          </p:contentPart>
        </mc:Choice>
        <mc:Fallback>
          <p:pic>
            <p:nvPicPr>
              <p:cNvPr id="3" name="Ink 2">
                <a:extLst>
                  <a:ext uri="{FF2B5EF4-FFF2-40B4-BE49-F238E27FC236}">
                    <a16:creationId xmlns:a16="http://schemas.microsoft.com/office/drawing/2014/main" id="{547FC4DF-8DED-41ED-8443-63F692EADE92}"/>
                  </a:ext>
                </a:extLst>
              </p:cNvPr>
              <p:cNvPicPr/>
              <p:nvPr/>
            </p:nvPicPr>
            <p:blipFill>
              <a:blip r:embed="rId5"/>
              <a:stretch>
                <a:fillRect/>
              </a:stretch>
            </p:blipFill>
            <p:spPr>
              <a:xfrm>
                <a:off x="3364599" y="2351452"/>
                <a:ext cx="5022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C9083EA0-D48A-4FEA-9A3E-C2449722F030}"/>
                  </a:ext>
                </a:extLst>
              </p14:cNvPr>
              <p14:cNvContentPartPr/>
              <p14:nvPr/>
            </p14:nvContentPartPr>
            <p14:xfrm>
              <a:off x="1865559" y="2485372"/>
              <a:ext cx="185760" cy="159480"/>
            </p14:xfrm>
          </p:contentPart>
        </mc:Choice>
        <mc:Fallback>
          <p:pic>
            <p:nvPicPr>
              <p:cNvPr id="4" name="Ink 3">
                <a:extLst>
                  <a:ext uri="{FF2B5EF4-FFF2-40B4-BE49-F238E27FC236}">
                    <a16:creationId xmlns:a16="http://schemas.microsoft.com/office/drawing/2014/main" id="{C9083EA0-D48A-4FEA-9A3E-C2449722F030}"/>
                  </a:ext>
                </a:extLst>
              </p:cNvPr>
              <p:cNvPicPr/>
              <p:nvPr/>
            </p:nvPicPr>
            <p:blipFill>
              <a:blip r:embed="rId7"/>
              <a:stretch>
                <a:fillRect/>
              </a:stretch>
            </p:blipFill>
            <p:spPr>
              <a:xfrm>
                <a:off x="1856919" y="2476732"/>
                <a:ext cx="20340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BD799B60-57BD-4B91-98BA-9652D1D7D968}"/>
                  </a:ext>
                </a:extLst>
              </p14:cNvPr>
              <p14:cNvContentPartPr/>
              <p14:nvPr/>
            </p14:nvContentPartPr>
            <p14:xfrm>
              <a:off x="1840359" y="2462692"/>
              <a:ext cx="83160" cy="147960"/>
            </p14:xfrm>
          </p:contentPart>
        </mc:Choice>
        <mc:Fallback>
          <p:pic>
            <p:nvPicPr>
              <p:cNvPr id="5" name="Ink 4">
                <a:extLst>
                  <a:ext uri="{FF2B5EF4-FFF2-40B4-BE49-F238E27FC236}">
                    <a16:creationId xmlns:a16="http://schemas.microsoft.com/office/drawing/2014/main" id="{BD799B60-57BD-4B91-98BA-9652D1D7D968}"/>
                  </a:ext>
                </a:extLst>
              </p:cNvPr>
              <p:cNvPicPr/>
              <p:nvPr/>
            </p:nvPicPr>
            <p:blipFill>
              <a:blip r:embed="rId9"/>
              <a:stretch>
                <a:fillRect/>
              </a:stretch>
            </p:blipFill>
            <p:spPr>
              <a:xfrm>
                <a:off x="1831719" y="2454052"/>
                <a:ext cx="10080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D913D585-B5EA-427D-819C-767840A46BC8}"/>
                  </a:ext>
                </a:extLst>
              </p14:cNvPr>
              <p14:cNvContentPartPr/>
              <p14:nvPr/>
            </p14:nvContentPartPr>
            <p14:xfrm>
              <a:off x="1494399" y="3372772"/>
              <a:ext cx="549000" cy="312120"/>
            </p14:xfrm>
          </p:contentPart>
        </mc:Choice>
        <mc:Fallback>
          <p:pic>
            <p:nvPicPr>
              <p:cNvPr id="6" name="Ink 5">
                <a:extLst>
                  <a:ext uri="{FF2B5EF4-FFF2-40B4-BE49-F238E27FC236}">
                    <a16:creationId xmlns:a16="http://schemas.microsoft.com/office/drawing/2014/main" id="{D913D585-B5EA-427D-819C-767840A46BC8}"/>
                  </a:ext>
                </a:extLst>
              </p:cNvPr>
              <p:cNvPicPr/>
              <p:nvPr/>
            </p:nvPicPr>
            <p:blipFill>
              <a:blip r:embed="rId11"/>
              <a:stretch>
                <a:fillRect/>
              </a:stretch>
            </p:blipFill>
            <p:spPr>
              <a:xfrm>
                <a:off x="1485759" y="3363772"/>
                <a:ext cx="56664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06431EA3-89E2-4C85-AE69-8CD13C413C77}"/>
                  </a:ext>
                </a:extLst>
              </p14:cNvPr>
              <p14:cNvContentPartPr/>
              <p14:nvPr/>
            </p14:nvContentPartPr>
            <p14:xfrm>
              <a:off x="5251719" y="4051372"/>
              <a:ext cx="588600" cy="324000"/>
            </p14:xfrm>
          </p:contentPart>
        </mc:Choice>
        <mc:Fallback>
          <p:pic>
            <p:nvPicPr>
              <p:cNvPr id="7" name="Ink 6">
                <a:extLst>
                  <a:ext uri="{FF2B5EF4-FFF2-40B4-BE49-F238E27FC236}">
                    <a16:creationId xmlns:a16="http://schemas.microsoft.com/office/drawing/2014/main" id="{06431EA3-89E2-4C85-AE69-8CD13C413C77}"/>
                  </a:ext>
                </a:extLst>
              </p:cNvPr>
              <p:cNvPicPr/>
              <p:nvPr/>
            </p:nvPicPr>
            <p:blipFill>
              <a:blip r:embed="rId13"/>
              <a:stretch>
                <a:fillRect/>
              </a:stretch>
            </p:blipFill>
            <p:spPr>
              <a:xfrm>
                <a:off x="5242719" y="4042372"/>
                <a:ext cx="60624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F18B9FB8-E0D9-4056-9640-2B17BD0FFF26}"/>
                  </a:ext>
                </a:extLst>
              </p14:cNvPr>
              <p14:cNvContentPartPr/>
              <p14:nvPr/>
            </p14:nvContentPartPr>
            <p14:xfrm>
              <a:off x="3199359" y="5280772"/>
              <a:ext cx="361800" cy="246960"/>
            </p14:xfrm>
          </p:contentPart>
        </mc:Choice>
        <mc:Fallback>
          <p:pic>
            <p:nvPicPr>
              <p:cNvPr id="8" name="Ink 7">
                <a:extLst>
                  <a:ext uri="{FF2B5EF4-FFF2-40B4-BE49-F238E27FC236}">
                    <a16:creationId xmlns:a16="http://schemas.microsoft.com/office/drawing/2014/main" id="{F18B9FB8-E0D9-4056-9640-2B17BD0FFF26}"/>
                  </a:ext>
                </a:extLst>
              </p:cNvPr>
              <p:cNvPicPr/>
              <p:nvPr/>
            </p:nvPicPr>
            <p:blipFill>
              <a:blip r:embed="rId15"/>
              <a:stretch>
                <a:fillRect/>
              </a:stretch>
            </p:blipFill>
            <p:spPr>
              <a:xfrm>
                <a:off x="3190719" y="5271772"/>
                <a:ext cx="37944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79886CD0-C165-4FF6-AA09-BCD96A185F6F}"/>
                  </a:ext>
                </a:extLst>
              </p14:cNvPr>
              <p14:cNvContentPartPr/>
              <p14:nvPr/>
            </p14:nvContentPartPr>
            <p14:xfrm>
              <a:off x="1977159" y="6968812"/>
              <a:ext cx="374760" cy="13320"/>
            </p14:xfrm>
          </p:contentPart>
        </mc:Choice>
        <mc:Fallback>
          <p:pic>
            <p:nvPicPr>
              <p:cNvPr id="9" name="Ink 8">
                <a:extLst>
                  <a:ext uri="{FF2B5EF4-FFF2-40B4-BE49-F238E27FC236}">
                    <a16:creationId xmlns:a16="http://schemas.microsoft.com/office/drawing/2014/main" id="{79886CD0-C165-4FF6-AA09-BCD96A185F6F}"/>
                  </a:ext>
                </a:extLst>
              </p:cNvPr>
              <p:cNvPicPr/>
              <p:nvPr/>
            </p:nvPicPr>
            <p:blipFill>
              <a:blip r:embed="rId17"/>
              <a:stretch>
                <a:fillRect/>
              </a:stretch>
            </p:blipFill>
            <p:spPr>
              <a:xfrm>
                <a:off x="1968159" y="6959812"/>
                <a:ext cx="3924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80EDABD4-DA74-4725-A0AA-BCCA05CDA18B}"/>
                  </a:ext>
                </a:extLst>
              </p14:cNvPr>
              <p14:cNvContentPartPr/>
              <p14:nvPr/>
            </p14:nvContentPartPr>
            <p14:xfrm>
              <a:off x="1766919" y="7622212"/>
              <a:ext cx="510120" cy="63720"/>
            </p14:xfrm>
          </p:contentPart>
        </mc:Choice>
        <mc:Fallback>
          <p:pic>
            <p:nvPicPr>
              <p:cNvPr id="10" name="Ink 9">
                <a:extLst>
                  <a:ext uri="{FF2B5EF4-FFF2-40B4-BE49-F238E27FC236}">
                    <a16:creationId xmlns:a16="http://schemas.microsoft.com/office/drawing/2014/main" id="{80EDABD4-DA74-4725-A0AA-BCCA05CDA18B}"/>
                  </a:ext>
                </a:extLst>
              </p:cNvPr>
              <p:cNvPicPr/>
              <p:nvPr/>
            </p:nvPicPr>
            <p:blipFill>
              <a:blip r:embed="rId19"/>
              <a:stretch>
                <a:fillRect/>
              </a:stretch>
            </p:blipFill>
            <p:spPr>
              <a:xfrm>
                <a:off x="1758279" y="7613212"/>
                <a:ext cx="527760" cy="81360"/>
              </a:xfrm>
              <a:prstGeom prst="rect">
                <a:avLst/>
              </a:prstGeom>
            </p:spPr>
          </p:pic>
        </mc:Fallback>
      </mc:AlternateContent>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ommand Window…"/>
          <p:cNvSpPr txBox="1">
            <a:spLocks noGrp="1"/>
          </p:cNvSpPr>
          <p:nvPr>
            <p:ph type="body" idx="1"/>
          </p:nvPr>
        </p:nvSpPr>
        <p:spPr>
          <a:xfrm>
            <a:off x="240995" y="266461"/>
            <a:ext cx="12522810" cy="9220678"/>
          </a:xfrm>
          <a:prstGeom prst="rect">
            <a:avLst/>
          </a:prstGeom>
          <a:solidFill>
            <a:srgbClr val="FFFFFF"/>
          </a:solidFill>
          <a:ln w="9525">
            <a:round/>
          </a:ln>
        </p:spPr>
        <p:txBody>
          <a:bodyPr anchor="t"/>
          <a:lstStyle/>
          <a:p>
            <a:pPr marL="0" indent="0">
              <a:spcBef>
                <a:spcPts val="0"/>
              </a:spcBef>
              <a:buSzTx/>
              <a:buNone/>
              <a:defRPr sz="1800" b="1">
                <a:solidFill>
                  <a:srgbClr val="000000"/>
                </a:solidFill>
                <a:latin typeface="Courier"/>
                <a:ea typeface="Courier"/>
                <a:cs typeface="Courier"/>
                <a:sym typeface="Courier"/>
              </a:defRPr>
            </a:pPr>
            <a:r>
              <a:rPr dirty="0"/>
              <a:t>Command Window</a:t>
            </a:r>
          </a:p>
          <a:p>
            <a:pPr marL="0" indent="0">
              <a:spcBef>
                <a:spcPts val="0"/>
              </a:spcBef>
              <a:buSzTx/>
              <a:buNone/>
              <a:defRPr sz="1600">
                <a:solidFill>
                  <a:srgbClr val="000000"/>
                </a:solidFill>
                <a:latin typeface="Courier"/>
                <a:ea typeface="Courier"/>
                <a:cs typeface="Courier"/>
                <a:sym typeface="Courier"/>
              </a:defRPr>
            </a:pPr>
            <a:endParaRPr dirty="0"/>
          </a:p>
          <a:p>
            <a:pPr marL="0" indent="0">
              <a:spcBef>
                <a:spcPts val="0"/>
              </a:spcBef>
              <a:buSzTx/>
              <a:buNone/>
              <a:defRPr sz="1600">
                <a:solidFill>
                  <a:srgbClr val="000000"/>
                </a:solidFill>
                <a:latin typeface="Courier"/>
                <a:ea typeface="Courier"/>
                <a:cs typeface="Courier"/>
                <a:sym typeface="Courier"/>
              </a:defRPr>
            </a:pPr>
            <a:endParaRPr dirty="0"/>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str = </a:t>
            </a:r>
            <a:r>
              <a:rPr dirty="0">
                <a:solidFill>
                  <a:srgbClr val="B245F3"/>
                </a:solidFill>
              </a:rPr>
              <a:t>'    </a:t>
            </a:r>
            <a:r>
              <a:rPr lang="en-IN" dirty="0">
                <a:solidFill>
                  <a:srgbClr val="B245F3"/>
                </a:solidFill>
              </a:rPr>
              <a:t>Poojan</a:t>
            </a:r>
            <a:r>
              <a:rPr dirty="0">
                <a:solidFill>
                  <a:srgbClr val="B245F3"/>
                </a:solidFill>
              </a:rPr>
              <a:t> Patel    '</a:t>
            </a:r>
            <a:r>
              <a:rPr dirty="0">
                <a:solidFill>
                  <a:srgbClr val="000000"/>
                </a:solidFill>
              </a:rPr>
              <a:t>;</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err="1">
                <a:solidFill>
                  <a:srgbClr val="000000"/>
                </a:solidFill>
              </a:rPr>
              <a:t>Deblank</a:t>
            </a:r>
            <a:r>
              <a:rPr dirty="0">
                <a:solidFill>
                  <a:srgbClr val="000000"/>
                </a:solidFill>
              </a:rPr>
              <a:t> = </a:t>
            </a:r>
            <a:r>
              <a:rPr dirty="0" err="1">
                <a:solidFill>
                  <a:srgbClr val="000000"/>
                </a:solidFill>
              </a:rPr>
              <a:t>deblank</a:t>
            </a:r>
            <a:r>
              <a:rPr dirty="0">
                <a:solidFill>
                  <a:srgbClr val="000000"/>
                </a:solidFill>
              </a:rPr>
              <a:t>(str)</a:t>
            </a:r>
          </a:p>
          <a:p>
            <a:pPr marL="0" indent="0">
              <a:spcBef>
                <a:spcPts val="0"/>
              </a:spcBef>
              <a:buSzTx/>
              <a:buNone/>
              <a:defRPr sz="1600">
                <a:solidFill>
                  <a:srgbClr val="4A874E"/>
                </a:solidFill>
                <a:latin typeface="Courier"/>
                <a:ea typeface="Courier"/>
                <a:cs typeface="Courier"/>
                <a:sym typeface="Courier"/>
              </a:defRPr>
            </a:pPr>
            <a:r>
              <a:rPr dirty="0" err="1">
                <a:solidFill>
                  <a:srgbClr val="000000"/>
                </a:solidFill>
              </a:rPr>
              <a:t>Deblank</a:t>
            </a:r>
            <a:r>
              <a:rPr dirty="0">
                <a:solidFill>
                  <a:srgbClr val="000000"/>
                </a:solidFill>
              </a:rPr>
              <a:t> =</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    '    </a:t>
            </a:r>
            <a:r>
              <a:rPr lang="en-IN" dirty="0">
                <a:solidFill>
                  <a:srgbClr val="000000"/>
                </a:solidFill>
              </a:rPr>
              <a:t>Poojan</a:t>
            </a:r>
            <a:r>
              <a:rPr dirty="0">
                <a:solidFill>
                  <a:srgbClr val="000000"/>
                </a:solidFill>
              </a:rPr>
              <a:t> Patel'</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err="1">
                <a:solidFill>
                  <a:srgbClr val="000000"/>
                </a:solidFill>
              </a:rPr>
              <a:t>strTrim</a:t>
            </a:r>
            <a:r>
              <a:rPr dirty="0">
                <a:solidFill>
                  <a:srgbClr val="000000"/>
                </a:solidFill>
              </a:rPr>
              <a:t> = </a:t>
            </a:r>
            <a:r>
              <a:rPr dirty="0" err="1">
                <a:solidFill>
                  <a:srgbClr val="000000"/>
                </a:solidFill>
              </a:rPr>
              <a:t>strtrim</a:t>
            </a:r>
            <a:r>
              <a:rPr dirty="0">
                <a:solidFill>
                  <a:srgbClr val="000000"/>
                </a:solidFill>
              </a:rPr>
              <a:t>(str)</a:t>
            </a:r>
          </a:p>
          <a:p>
            <a:pPr marL="0" indent="0">
              <a:spcBef>
                <a:spcPts val="0"/>
              </a:spcBef>
              <a:buSzTx/>
              <a:buNone/>
              <a:defRPr sz="1600">
                <a:solidFill>
                  <a:srgbClr val="4A874E"/>
                </a:solidFill>
                <a:latin typeface="Courier"/>
                <a:ea typeface="Courier"/>
                <a:cs typeface="Courier"/>
                <a:sym typeface="Courier"/>
              </a:defRPr>
            </a:pPr>
            <a:r>
              <a:rPr dirty="0" err="1">
                <a:solidFill>
                  <a:srgbClr val="000000"/>
                </a:solidFill>
              </a:rPr>
              <a:t>strTrim</a:t>
            </a:r>
            <a:r>
              <a:rPr dirty="0">
                <a:solidFill>
                  <a:srgbClr val="000000"/>
                </a:solidFill>
              </a:rPr>
              <a:t> =</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    '</a:t>
            </a:r>
            <a:r>
              <a:rPr lang="en-IN" dirty="0">
                <a:solidFill>
                  <a:srgbClr val="000000"/>
                </a:solidFill>
              </a:rPr>
              <a:t>Poojan</a:t>
            </a:r>
            <a:r>
              <a:rPr dirty="0">
                <a:solidFill>
                  <a:srgbClr val="000000"/>
                </a:solidFill>
              </a:rPr>
              <a:t> Patel'</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a:t>%</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a:t>% Number to String</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a:t>%</a:t>
            </a:r>
          </a:p>
          <a:p>
            <a:pPr marL="0" indent="0">
              <a:spcBef>
                <a:spcPts val="0"/>
              </a:spcBef>
              <a:buSzTx/>
              <a:buNone/>
              <a:defRPr sz="1600">
                <a:solidFill>
                  <a:srgbClr val="000000"/>
                </a:solidFill>
                <a:latin typeface="Courier"/>
                <a:ea typeface="Courier"/>
                <a:cs typeface="Courier"/>
                <a:sym typeface="Courier"/>
              </a:defRPr>
            </a:pPr>
            <a:r>
              <a:rPr dirty="0"/>
              <a:t>&gt;&gt; int2Str = int2str(10)</a:t>
            </a:r>
          </a:p>
          <a:p>
            <a:pPr marL="0" indent="0">
              <a:spcBef>
                <a:spcPts val="0"/>
              </a:spcBef>
              <a:buSzTx/>
              <a:buNone/>
              <a:defRPr sz="1600">
                <a:solidFill>
                  <a:srgbClr val="000000"/>
                </a:solidFill>
                <a:latin typeface="Courier"/>
                <a:ea typeface="Courier"/>
                <a:cs typeface="Courier"/>
                <a:sym typeface="Courier"/>
              </a:defRPr>
            </a:pPr>
            <a:r>
              <a:rPr dirty="0"/>
              <a:t>int2Str =</a:t>
            </a:r>
          </a:p>
          <a:p>
            <a:pPr marL="0" indent="0">
              <a:spcBef>
                <a:spcPts val="0"/>
              </a:spcBef>
              <a:buSzTx/>
              <a:buNone/>
              <a:defRPr sz="1600">
                <a:solidFill>
                  <a:srgbClr val="000000"/>
                </a:solidFill>
                <a:latin typeface="Courier"/>
                <a:ea typeface="Courier"/>
                <a:cs typeface="Courier"/>
                <a:sym typeface="Courier"/>
              </a:defRPr>
            </a:pPr>
            <a:r>
              <a:rPr dirty="0"/>
              <a:t>    '10'</a:t>
            </a:r>
          </a:p>
          <a:p>
            <a:pPr marL="0" indent="0">
              <a:spcBef>
                <a:spcPts val="0"/>
              </a:spcBef>
              <a:buSzTx/>
              <a:buNone/>
              <a:defRPr sz="1600">
                <a:solidFill>
                  <a:srgbClr val="000000"/>
                </a:solidFill>
                <a:latin typeface="Courier"/>
                <a:ea typeface="Courier"/>
                <a:cs typeface="Courier"/>
                <a:sym typeface="Courier"/>
              </a:defRPr>
            </a:pPr>
            <a:r>
              <a:rPr dirty="0"/>
              <a:t>&gt;&gt; num2Str = num2str(3.1416)</a:t>
            </a:r>
          </a:p>
          <a:p>
            <a:pPr marL="0" indent="0">
              <a:spcBef>
                <a:spcPts val="0"/>
              </a:spcBef>
              <a:buSzTx/>
              <a:buNone/>
              <a:defRPr sz="1600">
                <a:solidFill>
                  <a:srgbClr val="000000"/>
                </a:solidFill>
                <a:latin typeface="Courier"/>
                <a:ea typeface="Courier"/>
                <a:cs typeface="Courier"/>
                <a:sym typeface="Courier"/>
              </a:defRPr>
            </a:pPr>
            <a:r>
              <a:rPr dirty="0"/>
              <a:t>num2Str =</a:t>
            </a:r>
          </a:p>
          <a:p>
            <a:pPr marL="0" indent="0">
              <a:spcBef>
                <a:spcPts val="0"/>
              </a:spcBef>
              <a:buSzTx/>
              <a:buNone/>
              <a:defRPr sz="1600">
                <a:solidFill>
                  <a:srgbClr val="000000"/>
                </a:solidFill>
                <a:latin typeface="Courier"/>
                <a:ea typeface="Courier"/>
                <a:cs typeface="Courier"/>
                <a:sym typeface="Courier"/>
              </a:defRPr>
            </a:pPr>
            <a:r>
              <a:rPr dirty="0"/>
              <a:t>    '3.1416'</a:t>
            </a:r>
          </a:p>
          <a:p>
            <a:pPr marL="0" indent="0">
              <a:spcBef>
                <a:spcPts val="0"/>
              </a:spcBef>
              <a:buSzTx/>
              <a:buNone/>
              <a:defRPr sz="1600">
                <a:solidFill>
                  <a:srgbClr val="000000"/>
                </a:solidFill>
                <a:latin typeface="Courier"/>
                <a:ea typeface="Courier"/>
                <a:cs typeface="Courier"/>
                <a:sym typeface="Courier"/>
              </a:defRPr>
            </a:pPr>
            <a:r>
              <a:rPr dirty="0"/>
              <a:t>&gt;&gt; mat2Str = mat2str([1, 2, 3, 4])</a:t>
            </a:r>
          </a:p>
          <a:p>
            <a:pPr marL="0" indent="0">
              <a:spcBef>
                <a:spcPts val="0"/>
              </a:spcBef>
              <a:buSzTx/>
              <a:buNone/>
              <a:defRPr sz="1600">
                <a:solidFill>
                  <a:srgbClr val="000000"/>
                </a:solidFill>
                <a:latin typeface="Courier"/>
                <a:ea typeface="Courier"/>
                <a:cs typeface="Courier"/>
                <a:sym typeface="Courier"/>
              </a:defRPr>
            </a:pPr>
            <a:r>
              <a:rPr dirty="0"/>
              <a:t>mat2Str =</a:t>
            </a:r>
          </a:p>
          <a:p>
            <a:pPr marL="0" indent="0">
              <a:spcBef>
                <a:spcPts val="0"/>
              </a:spcBef>
              <a:buSzTx/>
              <a:buNone/>
              <a:defRPr sz="1600">
                <a:solidFill>
                  <a:srgbClr val="000000"/>
                </a:solidFill>
                <a:latin typeface="Courier"/>
                <a:ea typeface="Courier"/>
                <a:cs typeface="Courier"/>
                <a:sym typeface="Courier"/>
              </a:defRPr>
            </a:pPr>
            <a:r>
              <a:rPr dirty="0"/>
              <a:t>    '[1 2 3 4]'</a:t>
            </a:r>
          </a:p>
          <a:p>
            <a:pPr marL="0" indent="0">
              <a:spcBef>
                <a:spcPts val="0"/>
              </a:spcBef>
              <a:buSzTx/>
              <a:buNone/>
              <a:defRPr sz="1600">
                <a:solidFill>
                  <a:srgbClr val="000000"/>
                </a:solidFill>
                <a:latin typeface="Courier"/>
                <a:ea typeface="Courier"/>
                <a:cs typeface="Courier"/>
                <a:sym typeface="Courier"/>
              </a:defRPr>
            </a:pPr>
            <a:r>
              <a:rPr dirty="0"/>
              <a:t>&gt;&gt; mat2Str = mat2str([1, 2; 3, 4])</a:t>
            </a:r>
          </a:p>
          <a:p>
            <a:pPr marL="0" indent="0">
              <a:spcBef>
                <a:spcPts val="0"/>
              </a:spcBef>
              <a:buSzTx/>
              <a:buNone/>
              <a:defRPr sz="1600">
                <a:solidFill>
                  <a:srgbClr val="000000"/>
                </a:solidFill>
                <a:latin typeface="Courier"/>
                <a:ea typeface="Courier"/>
                <a:cs typeface="Courier"/>
                <a:sym typeface="Courier"/>
              </a:defRPr>
            </a:pPr>
            <a:r>
              <a:rPr dirty="0"/>
              <a:t>mat2Str =</a:t>
            </a:r>
          </a:p>
          <a:p>
            <a:pPr marL="0" indent="0">
              <a:spcBef>
                <a:spcPts val="0"/>
              </a:spcBef>
              <a:buSzTx/>
              <a:buNone/>
              <a:defRPr sz="1600">
                <a:solidFill>
                  <a:srgbClr val="000000"/>
                </a:solidFill>
                <a:latin typeface="Courier"/>
                <a:ea typeface="Courier"/>
                <a:cs typeface="Courier"/>
                <a:sym typeface="Courier"/>
              </a:defRPr>
            </a:pPr>
            <a:r>
              <a:rPr dirty="0"/>
              <a:t>    '[1 2;3 4]'</a:t>
            </a:r>
          </a:p>
          <a:p>
            <a:pPr marL="0" indent="0">
              <a:spcBef>
                <a:spcPts val="0"/>
              </a:spcBef>
              <a:buSzTx/>
              <a:buNone/>
              <a:defRPr sz="1600">
                <a:solidFill>
                  <a:srgbClr val="000000"/>
                </a:solidFill>
                <a:latin typeface="Courier"/>
                <a:ea typeface="Courier"/>
                <a:cs typeface="Courier"/>
                <a:sym typeface="Courier"/>
              </a:defRPr>
            </a:pPr>
            <a:r>
              <a:rPr dirty="0"/>
              <a:t>&gt;&gt; </a:t>
            </a:r>
            <a:r>
              <a:rPr dirty="0" err="1"/>
              <a:t>sprintf</a:t>
            </a:r>
            <a:r>
              <a:rPr dirty="0"/>
              <a:t>("Value of pi = %5.2f",3.1416)</a:t>
            </a:r>
          </a:p>
          <a:p>
            <a:pPr marL="0" indent="0">
              <a:spcBef>
                <a:spcPts val="0"/>
              </a:spcBef>
              <a:buSzTx/>
              <a:buNone/>
              <a:defRPr sz="1600">
                <a:solidFill>
                  <a:srgbClr val="000000"/>
                </a:solidFill>
                <a:latin typeface="Courier"/>
                <a:ea typeface="Courier"/>
                <a:cs typeface="Courier"/>
                <a:sym typeface="Courier"/>
              </a:defRPr>
            </a:pPr>
            <a:r>
              <a:rPr dirty="0" err="1"/>
              <a:t>ans</a:t>
            </a:r>
            <a:r>
              <a:rPr dirty="0"/>
              <a:t> = </a:t>
            </a:r>
          </a:p>
          <a:p>
            <a:pPr marL="0" indent="0">
              <a:spcBef>
                <a:spcPts val="0"/>
              </a:spcBef>
              <a:buSzTx/>
              <a:buNone/>
              <a:defRPr sz="1600">
                <a:solidFill>
                  <a:srgbClr val="000000"/>
                </a:solidFill>
                <a:latin typeface="Courier"/>
                <a:ea typeface="Courier"/>
                <a:cs typeface="Courier"/>
                <a:sym typeface="Courier"/>
              </a:defRPr>
            </a:pPr>
            <a:r>
              <a:rPr dirty="0"/>
              <a:t>    "Value of pi =  3.14"</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a:t>%</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a:t>% String to Number</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a:t>%</a:t>
            </a:r>
          </a:p>
          <a:p>
            <a:pPr marL="0" indent="0">
              <a:spcBef>
                <a:spcPts val="0"/>
              </a:spcBef>
              <a:buSzTx/>
              <a:buNone/>
              <a:defRPr sz="1600">
                <a:solidFill>
                  <a:srgbClr val="000000"/>
                </a:solidFill>
                <a:latin typeface="Courier"/>
                <a:ea typeface="Courier"/>
                <a:cs typeface="Courier"/>
                <a:sym typeface="Courier"/>
              </a:defRPr>
            </a:pPr>
            <a:r>
              <a:rPr dirty="0"/>
              <a:t>&gt;&gt; Eval = eval(</a:t>
            </a:r>
            <a:r>
              <a:rPr dirty="0">
                <a:solidFill>
                  <a:srgbClr val="B245F3"/>
                </a:solidFill>
              </a:rPr>
              <a:t>'2 * 3.1416'</a:t>
            </a:r>
            <a:r>
              <a:rPr dirty="0"/>
              <a:t>)</a:t>
            </a:r>
          </a:p>
          <a:p>
            <a:pPr marL="0" indent="0">
              <a:spcBef>
                <a:spcPts val="0"/>
              </a:spcBef>
              <a:buSzTx/>
              <a:buNone/>
              <a:defRPr sz="1600">
                <a:solidFill>
                  <a:srgbClr val="000000"/>
                </a:solidFill>
                <a:latin typeface="Courier"/>
                <a:ea typeface="Courier"/>
                <a:cs typeface="Courier"/>
                <a:sym typeface="Courier"/>
              </a:defRPr>
            </a:pPr>
            <a:r>
              <a:rPr dirty="0"/>
              <a:t>Eval =</a:t>
            </a:r>
          </a:p>
          <a:p>
            <a:pPr marL="0" indent="0">
              <a:spcBef>
                <a:spcPts val="0"/>
              </a:spcBef>
              <a:buSzTx/>
              <a:buNone/>
              <a:defRPr sz="1600">
                <a:solidFill>
                  <a:srgbClr val="000000"/>
                </a:solidFill>
                <a:latin typeface="Courier"/>
                <a:ea typeface="Courier"/>
                <a:cs typeface="Courier"/>
                <a:sym typeface="Courier"/>
              </a:defRPr>
            </a:pPr>
            <a:r>
              <a:rPr dirty="0"/>
              <a:t>       6.2832</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ommand Window…"/>
          <p:cNvSpPr txBox="1">
            <a:spLocks noGrp="1"/>
          </p:cNvSpPr>
          <p:nvPr>
            <p:ph type="body" idx="1"/>
          </p:nvPr>
        </p:nvSpPr>
        <p:spPr>
          <a:xfrm>
            <a:off x="240995" y="266461"/>
            <a:ext cx="12522810" cy="9220678"/>
          </a:xfrm>
          <a:prstGeom prst="rect">
            <a:avLst/>
          </a:prstGeom>
          <a:solidFill>
            <a:srgbClr val="FFFFFF"/>
          </a:solidFill>
          <a:ln w="9525">
            <a:round/>
          </a:ln>
        </p:spPr>
        <p:txBody>
          <a:bodyPr anchor="t"/>
          <a:lstStyle/>
          <a:p>
            <a:pPr marL="0" indent="0">
              <a:spcBef>
                <a:spcPts val="0"/>
              </a:spcBef>
              <a:buSzTx/>
              <a:buNone/>
              <a:defRPr sz="1800" b="1">
                <a:solidFill>
                  <a:srgbClr val="000000"/>
                </a:solidFill>
                <a:latin typeface="Courier"/>
                <a:ea typeface="Courier"/>
                <a:cs typeface="Courier"/>
                <a:sym typeface="Courier"/>
              </a:defRPr>
            </a:pPr>
            <a:r>
              <a:rPr dirty="0"/>
              <a:t>Command Window</a:t>
            </a:r>
          </a:p>
          <a:p>
            <a:pPr marL="0" indent="0">
              <a:spcBef>
                <a:spcPts val="0"/>
              </a:spcBef>
              <a:buSzTx/>
              <a:buNone/>
              <a:defRPr sz="1600">
                <a:solidFill>
                  <a:srgbClr val="000000"/>
                </a:solidFill>
                <a:latin typeface="Courier"/>
                <a:ea typeface="Courier"/>
                <a:cs typeface="Courier"/>
                <a:sym typeface="Courier"/>
              </a:defRPr>
            </a:pPr>
            <a:endParaRPr dirty="0"/>
          </a:p>
          <a:p>
            <a:pPr marL="0" indent="0">
              <a:spcBef>
                <a:spcPts val="0"/>
              </a:spcBef>
              <a:buSzTx/>
              <a:buNone/>
              <a:defRPr sz="1600">
                <a:solidFill>
                  <a:srgbClr val="000000"/>
                </a:solidFill>
                <a:latin typeface="Courier"/>
                <a:ea typeface="Courier"/>
                <a:cs typeface="Courier"/>
                <a:sym typeface="Courier"/>
              </a:defRPr>
            </a:pPr>
            <a:endParaRPr dirty="0"/>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str2Double  =  </a:t>
            </a:r>
            <a:r>
              <a:rPr dirty="0">
                <a:solidFill>
                  <a:srgbClr val="000000"/>
                </a:solidFill>
                <a:highlight>
                  <a:srgbClr val="FFFF00"/>
                </a:highlight>
              </a:rPr>
              <a:t>str2double</a:t>
            </a:r>
            <a:r>
              <a:rPr dirty="0">
                <a:solidFill>
                  <a:srgbClr val="000000"/>
                </a:solidFill>
              </a:rPr>
              <a:t>(</a:t>
            </a:r>
            <a:r>
              <a:rPr dirty="0">
                <a:solidFill>
                  <a:srgbClr val="B245F3"/>
                </a:solidFill>
              </a:rPr>
              <a:t>'3.1416'</a:t>
            </a:r>
            <a:r>
              <a:rPr dirty="0">
                <a:solidFill>
                  <a:srgbClr val="000000"/>
                </a:solidFill>
              </a:rPr>
              <a:t>)</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str2Double =</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       3.1416</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str2Num = str2num(</a:t>
            </a:r>
            <a:r>
              <a:rPr dirty="0">
                <a:solidFill>
                  <a:srgbClr val="B245F3"/>
                </a:solidFill>
              </a:rPr>
              <a:t>'3.0000'</a:t>
            </a:r>
            <a:r>
              <a:rPr dirty="0">
                <a:solidFill>
                  <a:srgbClr val="000000"/>
                </a:solidFill>
              </a:rPr>
              <a:t>)</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str2Num =</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     3</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err="1">
                <a:solidFill>
                  <a:srgbClr val="000000"/>
                </a:solidFill>
              </a:rPr>
              <a:t>Sscanf</a:t>
            </a:r>
            <a:r>
              <a:rPr dirty="0">
                <a:solidFill>
                  <a:srgbClr val="000000"/>
                </a:solidFill>
              </a:rPr>
              <a:t> = </a:t>
            </a:r>
            <a:r>
              <a:rPr dirty="0" err="1">
                <a:solidFill>
                  <a:srgbClr val="000000"/>
                </a:solidFill>
                <a:highlight>
                  <a:srgbClr val="FFFF00"/>
                </a:highlight>
              </a:rPr>
              <a:t>sscanf</a:t>
            </a:r>
            <a:r>
              <a:rPr dirty="0">
                <a:solidFill>
                  <a:srgbClr val="000000"/>
                </a:solidFill>
              </a:rPr>
              <a:t>(</a:t>
            </a:r>
            <a:r>
              <a:rPr dirty="0">
                <a:solidFill>
                  <a:srgbClr val="B245F3"/>
                </a:solidFill>
              </a:rPr>
              <a:t>'3.1416'</a:t>
            </a:r>
            <a:r>
              <a:rPr dirty="0">
                <a:solidFill>
                  <a:srgbClr val="000000"/>
                </a:solidFill>
              </a:rPr>
              <a:t>,</a:t>
            </a:r>
            <a:r>
              <a:rPr dirty="0">
                <a:solidFill>
                  <a:srgbClr val="B245F3"/>
                </a:solidFill>
              </a:rPr>
              <a:t>'%d'</a:t>
            </a:r>
            <a:r>
              <a:rPr dirty="0">
                <a:solidFill>
                  <a:srgbClr val="000000"/>
                </a:solidFill>
              </a:rPr>
              <a:t>)</a:t>
            </a:r>
          </a:p>
          <a:p>
            <a:pPr marL="0" indent="0">
              <a:spcBef>
                <a:spcPts val="0"/>
              </a:spcBef>
              <a:buSzTx/>
              <a:buNone/>
              <a:defRPr sz="1600">
                <a:solidFill>
                  <a:srgbClr val="4A874E"/>
                </a:solidFill>
                <a:latin typeface="Courier"/>
                <a:ea typeface="Courier"/>
                <a:cs typeface="Courier"/>
                <a:sym typeface="Courier"/>
              </a:defRPr>
            </a:pPr>
            <a:r>
              <a:rPr dirty="0" err="1">
                <a:solidFill>
                  <a:srgbClr val="000000"/>
                </a:solidFill>
              </a:rPr>
              <a:t>Sscanf</a:t>
            </a:r>
            <a:r>
              <a:rPr dirty="0">
                <a:solidFill>
                  <a:srgbClr val="000000"/>
                </a:solidFill>
              </a:rPr>
              <a:t> =</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     3</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a:t>%</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a:t>% Base Number Conversion</a:t>
            </a:r>
          </a:p>
          <a:p>
            <a:pPr marL="0" indent="0">
              <a:spcBef>
                <a:spcPts val="0"/>
              </a:spcBef>
              <a:buSzTx/>
              <a:buNone/>
              <a:defRPr sz="1600">
                <a:solidFill>
                  <a:srgbClr val="4A874E"/>
                </a:solidFill>
                <a:latin typeface="Courier"/>
                <a:ea typeface="Courier"/>
                <a:cs typeface="Courier"/>
                <a:sym typeface="Courier"/>
              </a:defRPr>
            </a:pPr>
            <a:r>
              <a:rPr dirty="0">
                <a:solidFill>
                  <a:srgbClr val="000000"/>
                </a:solidFill>
              </a:rPr>
              <a:t>&gt;&gt; </a:t>
            </a:r>
            <a:r>
              <a:rPr dirty="0"/>
              <a:t>%</a:t>
            </a:r>
          </a:p>
          <a:p>
            <a:pPr marL="0" indent="0">
              <a:spcBef>
                <a:spcPts val="0"/>
              </a:spcBef>
              <a:buSzTx/>
              <a:buNone/>
              <a:defRPr sz="1600">
                <a:solidFill>
                  <a:srgbClr val="000000"/>
                </a:solidFill>
                <a:latin typeface="Courier"/>
                <a:ea typeface="Courier"/>
                <a:cs typeface="Courier"/>
                <a:sym typeface="Courier"/>
              </a:defRPr>
            </a:pPr>
            <a:r>
              <a:rPr dirty="0"/>
              <a:t>&gt;&gt; hex2Num = hex2num(</a:t>
            </a:r>
            <a:r>
              <a:rPr dirty="0">
                <a:solidFill>
                  <a:srgbClr val="B245F3"/>
                </a:solidFill>
              </a:rPr>
              <a:t>'406fe00000000000'</a:t>
            </a:r>
            <a:r>
              <a:rPr dirty="0"/>
              <a:t>)</a:t>
            </a:r>
          </a:p>
          <a:p>
            <a:pPr marL="0" indent="0">
              <a:spcBef>
                <a:spcPts val="0"/>
              </a:spcBef>
              <a:buSzTx/>
              <a:buNone/>
              <a:defRPr sz="1600">
                <a:solidFill>
                  <a:srgbClr val="000000"/>
                </a:solidFill>
                <a:latin typeface="Courier"/>
                <a:ea typeface="Courier"/>
                <a:cs typeface="Courier"/>
                <a:sym typeface="Courier"/>
              </a:defRPr>
            </a:pPr>
            <a:r>
              <a:rPr dirty="0"/>
              <a:t>hex2Num =</a:t>
            </a:r>
          </a:p>
          <a:p>
            <a:pPr marL="0" indent="0">
              <a:spcBef>
                <a:spcPts val="0"/>
              </a:spcBef>
              <a:buSzTx/>
              <a:buNone/>
              <a:defRPr sz="1600">
                <a:solidFill>
                  <a:srgbClr val="000000"/>
                </a:solidFill>
                <a:latin typeface="Courier"/>
                <a:ea typeface="Courier"/>
                <a:cs typeface="Courier"/>
                <a:sym typeface="Courier"/>
              </a:defRPr>
            </a:pPr>
            <a:r>
              <a:rPr dirty="0"/>
              <a:t>   255</a:t>
            </a:r>
          </a:p>
          <a:p>
            <a:pPr marL="0" indent="0">
              <a:spcBef>
                <a:spcPts val="0"/>
              </a:spcBef>
              <a:buSzTx/>
              <a:buNone/>
              <a:defRPr sz="1600">
                <a:solidFill>
                  <a:srgbClr val="000000"/>
                </a:solidFill>
                <a:latin typeface="Courier"/>
                <a:ea typeface="Courier"/>
                <a:cs typeface="Courier"/>
                <a:sym typeface="Courier"/>
              </a:defRPr>
            </a:pPr>
            <a:r>
              <a:rPr dirty="0"/>
              <a:t>&gt;&gt; hex2Dec = hex2dec(</a:t>
            </a:r>
            <a:r>
              <a:rPr dirty="0">
                <a:solidFill>
                  <a:srgbClr val="B245F3"/>
                </a:solidFill>
              </a:rPr>
              <a:t>'ff'</a:t>
            </a:r>
            <a:r>
              <a:rPr dirty="0"/>
              <a:t>)</a:t>
            </a:r>
          </a:p>
          <a:p>
            <a:pPr marL="0" indent="0">
              <a:spcBef>
                <a:spcPts val="0"/>
              </a:spcBef>
              <a:buSzTx/>
              <a:buNone/>
              <a:defRPr sz="1600">
                <a:solidFill>
                  <a:srgbClr val="000000"/>
                </a:solidFill>
                <a:latin typeface="Courier"/>
                <a:ea typeface="Courier"/>
                <a:cs typeface="Courier"/>
                <a:sym typeface="Courier"/>
              </a:defRPr>
            </a:pPr>
            <a:r>
              <a:rPr dirty="0"/>
              <a:t>hex2Dec =</a:t>
            </a:r>
          </a:p>
          <a:p>
            <a:pPr marL="0" indent="0">
              <a:spcBef>
                <a:spcPts val="0"/>
              </a:spcBef>
              <a:buSzTx/>
              <a:buNone/>
              <a:defRPr sz="1600">
                <a:solidFill>
                  <a:srgbClr val="000000"/>
                </a:solidFill>
                <a:latin typeface="Courier"/>
                <a:ea typeface="Courier"/>
                <a:cs typeface="Courier"/>
                <a:sym typeface="Courier"/>
              </a:defRPr>
            </a:pPr>
            <a:r>
              <a:rPr dirty="0"/>
              <a:t>   255</a:t>
            </a:r>
          </a:p>
          <a:p>
            <a:pPr marL="0" indent="0">
              <a:spcBef>
                <a:spcPts val="0"/>
              </a:spcBef>
              <a:buSzTx/>
              <a:buNone/>
              <a:defRPr sz="1600">
                <a:solidFill>
                  <a:srgbClr val="000000"/>
                </a:solidFill>
                <a:latin typeface="Courier"/>
                <a:ea typeface="Courier"/>
                <a:cs typeface="Courier"/>
                <a:sym typeface="Courier"/>
              </a:defRPr>
            </a:pPr>
            <a:r>
              <a:rPr dirty="0"/>
              <a:t>&gt;&gt; dec2Hex = dec2hex(255)</a:t>
            </a:r>
          </a:p>
          <a:p>
            <a:pPr marL="0" indent="0">
              <a:spcBef>
                <a:spcPts val="0"/>
              </a:spcBef>
              <a:buSzTx/>
              <a:buNone/>
              <a:defRPr sz="1600">
                <a:solidFill>
                  <a:srgbClr val="000000"/>
                </a:solidFill>
                <a:latin typeface="Courier"/>
                <a:ea typeface="Courier"/>
                <a:cs typeface="Courier"/>
                <a:sym typeface="Courier"/>
              </a:defRPr>
            </a:pPr>
            <a:r>
              <a:rPr dirty="0"/>
              <a:t>dec2Hex =</a:t>
            </a:r>
          </a:p>
          <a:p>
            <a:pPr marL="0" indent="0">
              <a:spcBef>
                <a:spcPts val="0"/>
              </a:spcBef>
              <a:buSzTx/>
              <a:buNone/>
              <a:defRPr sz="1600">
                <a:solidFill>
                  <a:srgbClr val="000000"/>
                </a:solidFill>
                <a:latin typeface="Courier"/>
                <a:ea typeface="Courier"/>
                <a:cs typeface="Courier"/>
                <a:sym typeface="Courier"/>
              </a:defRPr>
            </a:pPr>
            <a:r>
              <a:rPr dirty="0"/>
              <a:t>    'FF'</a:t>
            </a:r>
          </a:p>
          <a:p>
            <a:pPr marL="0" indent="0">
              <a:spcBef>
                <a:spcPts val="0"/>
              </a:spcBef>
              <a:buSzTx/>
              <a:buNone/>
              <a:defRPr sz="1600">
                <a:solidFill>
                  <a:srgbClr val="000000"/>
                </a:solidFill>
                <a:latin typeface="Courier"/>
                <a:ea typeface="Courier"/>
                <a:cs typeface="Courier"/>
                <a:sym typeface="Courier"/>
              </a:defRPr>
            </a:pPr>
            <a:r>
              <a:rPr dirty="0"/>
              <a:t>&gt;&gt; bin2Dec = bin2dec(</a:t>
            </a:r>
            <a:r>
              <a:rPr dirty="0">
                <a:solidFill>
                  <a:srgbClr val="B245F3"/>
                </a:solidFill>
              </a:rPr>
              <a:t>'1011'</a:t>
            </a:r>
            <a:r>
              <a:rPr dirty="0"/>
              <a:t>)</a:t>
            </a:r>
          </a:p>
          <a:p>
            <a:pPr marL="0" indent="0">
              <a:spcBef>
                <a:spcPts val="0"/>
              </a:spcBef>
              <a:buSzTx/>
              <a:buNone/>
              <a:defRPr sz="1600">
                <a:solidFill>
                  <a:srgbClr val="000000"/>
                </a:solidFill>
                <a:latin typeface="Courier"/>
                <a:ea typeface="Courier"/>
                <a:cs typeface="Courier"/>
                <a:sym typeface="Courier"/>
              </a:defRPr>
            </a:pPr>
            <a:r>
              <a:rPr dirty="0"/>
              <a:t>bin2Dec =</a:t>
            </a:r>
          </a:p>
          <a:p>
            <a:pPr marL="0" indent="0">
              <a:spcBef>
                <a:spcPts val="0"/>
              </a:spcBef>
              <a:buSzTx/>
              <a:buNone/>
              <a:defRPr sz="1600">
                <a:solidFill>
                  <a:srgbClr val="000000"/>
                </a:solidFill>
                <a:latin typeface="Courier"/>
                <a:ea typeface="Courier"/>
                <a:cs typeface="Courier"/>
                <a:sym typeface="Courier"/>
              </a:defRPr>
            </a:pPr>
            <a:r>
              <a:rPr dirty="0"/>
              <a:t>    11</a:t>
            </a:r>
          </a:p>
          <a:p>
            <a:pPr marL="0" indent="0">
              <a:spcBef>
                <a:spcPts val="0"/>
              </a:spcBef>
              <a:buSzTx/>
              <a:buNone/>
              <a:defRPr sz="1600">
                <a:solidFill>
                  <a:srgbClr val="000000"/>
                </a:solidFill>
                <a:latin typeface="Courier"/>
                <a:ea typeface="Courier"/>
                <a:cs typeface="Courier"/>
                <a:sym typeface="Courier"/>
              </a:defRPr>
            </a:pPr>
            <a:r>
              <a:rPr dirty="0"/>
              <a:t>&gt;&gt; dec2Bin = dec2bin(11)</a:t>
            </a:r>
          </a:p>
          <a:p>
            <a:pPr marL="0" indent="0">
              <a:spcBef>
                <a:spcPts val="0"/>
              </a:spcBef>
              <a:buSzTx/>
              <a:buNone/>
              <a:defRPr sz="1600">
                <a:solidFill>
                  <a:srgbClr val="000000"/>
                </a:solidFill>
                <a:latin typeface="Courier"/>
                <a:ea typeface="Courier"/>
                <a:cs typeface="Courier"/>
                <a:sym typeface="Courier"/>
              </a:defRPr>
            </a:pPr>
            <a:r>
              <a:rPr dirty="0"/>
              <a:t>dec2Bin =</a:t>
            </a:r>
          </a:p>
          <a:p>
            <a:pPr marL="0" indent="0">
              <a:spcBef>
                <a:spcPts val="0"/>
              </a:spcBef>
              <a:buSzTx/>
              <a:buNone/>
              <a:defRPr sz="1600">
                <a:solidFill>
                  <a:srgbClr val="000000"/>
                </a:solidFill>
                <a:latin typeface="Courier"/>
                <a:ea typeface="Courier"/>
                <a:cs typeface="Courier"/>
                <a:sym typeface="Courier"/>
              </a:defRPr>
            </a:pPr>
            <a:r>
              <a:rPr dirty="0"/>
              <a:t>    '1011'</a:t>
            </a:r>
          </a:p>
          <a:p>
            <a:pPr marL="0" indent="0">
              <a:spcBef>
                <a:spcPts val="0"/>
              </a:spcBef>
              <a:buSzTx/>
              <a:buNone/>
              <a:defRPr sz="1600">
                <a:solidFill>
                  <a:srgbClr val="000000"/>
                </a:solidFill>
                <a:latin typeface="Courier"/>
                <a:ea typeface="Courier"/>
                <a:cs typeface="Courier"/>
                <a:sym typeface="Courier"/>
              </a:defRPr>
            </a:pPr>
            <a:r>
              <a:rPr dirty="0"/>
              <a:t>&gt;&gt; dec2Base = dec2base(11,3,5)</a:t>
            </a:r>
          </a:p>
          <a:p>
            <a:pPr marL="0" indent="0">
              <a:spcBef>
                <a:spcPts val="0"/>
              </a:spcBef>
              <a:buSzTx/>
              <a:buNone/>
              <a:defRPr sz="1600">
                <a:solidFill>
                  <a:srgbClr val="000000"/>
                </a:solidFill>
                <a:latin typeface="Courier"/>
                <a:ea typeface="Courier"/>
                <a:cs typeface="Courier"/>
                <a:sym typeface="Courier"/>
              </a:defRPr>
            </a:pPr>
            <a:r>
              <a:rPr dirty="0"/>
              <a:t>dec2Base =</a:t>
            </a:r>
          </a:p>
          <a:p>
            <a:pPr marL="0" indent="0">
              <a:spcBef>
                <a:spcPts val="0"/>
              </a:spcBef>
              <a:buSzTx/>
              <a:buNone/>
              <a:defRPr sz="1600">
                <a:solidFill>
                  <a:srgbClr val="000000"/>
                </a:solidFill>
                <a:latin typeface="Courier"/>
                <a:ea typeface="Courier"/>
                <a:cs typeface="Courier"/>
                <a:sym typeface="Courier"/>
              </a:defRPr>
            </a:pPr>
            <a:r>
              <a:rPr dirty="0"/>
              <a:t>    '00102'</a:t>
            </a:r>
          </a:p>
          <a:p>
            <a:pPr marL="0" indent="0">
              <a:spcBef>
                <a:spcPts val="0"/>
              </a:spcBef>
              <a:buSzTx/>
              <a:buNone/>
              <a:defRPr sz="1600">
                <a:solidFill>
                  <a:srgbClr val="000000"/>
                </a:solidFill>
                <a:latin typeface="Courier"/>
                <a:ea typeface="Courier"/>
                <a:cs typeface="Courier"/>
                <a:sym typeface="Courier"/>
              </a:defRPr>
            </a:pPr>
            <a:r>
              <a:rPr dirty="0"/>
              <a:t>&gt;&gt; base2Dec = base2dec(</a:t>
            </a:r>
            <a:r>
              <a:rPr dirty="0">
                <a:solidFill>
                  <a:srgbClr val="B245F3"/>
                </a:solidFill>
              </a:rPr>
              <a:t>'102'</a:t>
            </a:r>
            <a:r>
              <a:rPr dirty="0"/>
              <a:t>,3)</a:t>
            </a:r>
          </a:p>
          <a:p>
            <a:pPr marL="0" indent="0">
              <a:spcBef>
                <a:spcPts val="0"/>
              </a:spcBef>
              <a:buSzTx/>
              <a:buNone/>
              <a:defRPr sz="1600">
                <a:solidFill>
                  <a:srgbClr val="000000"/>
                </a:solidFill>
                <a:latin typeface="Courier"/>
                <a:ea typeface="Courier"/>
                <a:cs typeface="Courier"/>
                <a:sym typeface="Courier"/>
              </a:defRPr>
            </a:pPr>
            <a:r>
              <a:rPr dirty="0"/>
              <a:t>base2Dec =</a:t>
            </a:r>
          </a:p>
          <a:p>
            <a:pPr marL="0" indent="0">
              <a:spcBef>
                <a:spcPts val="0"/>
              </a:spcBef>
              <a:buSzTx/>
              <a:buNone/>
              <a:defRPr sz="1600">
                <a:solidFill>
                  <a:srgbClr val="000000"/>
                </a:solidFill>
                <a:latin typeface="Courier"/>
                <a:ea typeface="Courier"/>
                <a:cs typeface="Courier"/>
                <a:sym typeface="Courier"/>
              </a:defRPr>
            </a:pPr>
            <a:r>
              <a:rPr dirty="0"/>
              <a:t>    11</a:t>
            </a:r>
          </a:p>
        </p:txBody>
      </p:sp>
      <p:grpSp>
        <p:nvGrpSpPr>
          <p:cNvPr id="6" name="Group 5">
            <a:extLst>
              <a:ext uri="{FF2B5EF4-FFF2-40B4-BE49-F238E27FC236}">
                <a16:creationId xmlns:a16="http://schemas.microsoft.com/office/drawing/2014/main" id="{EFD11345-61DF-4F8B-A189-444AAFF3CFF1}"/>
              </a:ext>
            </a:extLst>
          </p:cNvPr>
          <p:cNvGrpSpPr/>
          <p:nvPr/>
        </p:nvGrpSpPr>
        <p:grpSpPr>
          <a:xfrm>
            <a:off x="4448919" y="2421652"/>
            <a:ext cx="1094760" cy="879120"/>
            <a:chOff x="4448919" y="2421652"/>
            <a:chExt cx="1094760" cy="87912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98E11122-35D5-429E-B757-D175908D08CC}"/>
                    </a:ext>
                  </a:extLst>
                </p14:cNvPr>
                <p14:cNvContentPartPr/>
                <p14:nvPr/>
              </p14:nvContentPartPr>
              <p14:xfrm>
                <a:off x="4448919" y="2421652"/>
                <a:ext cx="474480" cy="879120"/>
              </p14:xfrm>
            </p:contentPart>
          </mc:Choice>
          <mc:Fallback>
            <p:pic>
              <p:nvPicPr>
                <p:cNvPr id="2" name="Ink 1">
                  <a:extLst>
                    <a:ext uri="{FF2B5EF4-FFF2-40B4-BE49-F238E27FC236}">
                      <a16:creationId xmlns:a16="http://schemas.microsoft.com/office/drawing/2014/main" id="{98E11122-35D5-429E-B757-D175908D08CC}"/>
                    </a:ext>
                  </a:extLst>
                </p:cNvPr>
                <p:cNvPicPr/>
                <p:nvPr/>
              </p:nvPicPr>
              <p:blipFill>
                <a:blip r:embed="rId3"/>
                <a:stretch>
                  <a:fillRect/>
                </a:stretch>
              </p:blipFill>
              <p:spPr>
                <a:xfrm>
                  <a:off x="4439919" y="2412652"/>
                  <a:ext cx="492120" cy="8967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30906649-809C-4B02-A434-975A22BE25AD}"/>
                    </a:ext>
                  </a:extLst>
                </p14:cNvPr>
                <p14:cNvContentPartPr/>
                <p14:nvPr/>
              </p14:nvContentPartPr>
              <p14:xfrm>
                <a:off x="5078919" y="2688052"/>
                <a:ext cx="464760" cy="274320"/>
              </p14:xfrm>
            </p:contentPart>
          </mc:Choice>
          <mc:Fallback>
            <p:pic>
              <p:nvPicPr>
                <p:cNvPr id="3" name="Ink 2">
                  <a:extLst>
                    <a:ext uri="{FF2B5EF4-FFF2-40B4-BE49-F238E27FC236}">
                      <a16:creationId xmlns:a16="http://schemas.microsoft.com/office/drawing/2014/main" id="{30906649-809C-4B02-A434-975A22BE25AD}"/>
                    </a:ext>
                  </a:extLst>
                </p:cNvPr>
                <p:cNvPicPr/>
                <p:nvPr/>
              </p:nvPicPr>
              <p:blipFill>
                <a:blip r:embed="rId5"/>
                <a:stretch>
                  <a:fillRect/>
                </a:stretch>
              </p:blipFill>
              <p:spPr>
                <a:xfrm>
                  <a:off x="5069919" y="2679412"/>
                  <a:ext cx="48240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FD49A72B-5EC4-4BE0-81DC-B6C9CC659D38}"/>
                    </a:ext>
                  </a:extLst>
                </p14:cNvPr>
                <p14:cNvContentPartPr/>
                <p14:nvPr/>
              </p14:nvContentPartPr>
              <p14:xfrm>
                <a:off x="5263959" y="2693452"/>
                <a:ext cx="360" cy="360"/>
              </p14:xfrm>
            </p:contentPart>
          </mc:Choice>
          <mc:Fallback>
            <p:pic>
              <p:nvPicPr>
                <p:cNvPr id="5" name="Ink 4">
                  <a:extLst>
                    <a:ext uri="{FF2B5EF4-FFF2-40B4-BE49-F238E27FC236}">
                      <a16:creationId xmlns:a16="http://schemas.microsoft.com/office/drawing/2014/main" id="{FD49A72B-5EC4-4BE0-81DC-B6C9CC659D38}"/>
                    </a:ext>
                  </a:extLst>
                </p:cNvPr>
                <p:cNvPicPr/>
                <p:nvPr/>
              </p:nvPicPr>
              <p:blipFill>
                <a:blip r:embed="rId7"/>
                <a:stretch>
                  <a:fillRect/>
                </a:stretch>
              </p:blipFill>
              <p:spPr>
                <a:xfrm>
                  <a:off x="5254959" y="2684812"/>
                  <a:ext cx="18000" cy="18000"/>
                </a:xfrm>
                <a:prstGeom prst="rect">
                  <a:avLst/>
                </a:prstGeom>
              </p:spPr>
            </p:pic>
          </mc:Fallback>
        </mc:AlternateContent>
      </p:grpSp>
      <p:grpSp>
        <p:nvGrpSpPr>
          <p:cNvPr id="9" name="Group 8">
            <a:extLst>
              <a:ext uri="{FF2B5EF4-FFF2-40B4-BE49-F238E27FC236}">
                <a16:creationId xmlns:a16="http://schemas.microsoft.com/office/drawing/2014/main" id="{333E0B8A-7BCB-428C-B2DB-F19E716CF45D}"/>
              </a:ext>
            </a:extLst>
          </p:cNvPr>
          <p:cNvGrpSpPr/>
          <p:nvPr/>
        </p:nvGrpSpPr>
        <p:grpSpPr>
          <a:xfrm>
            <a:off x="2928639" y="5607292"/>
            <a:ext cx="1072440" cy="960120"/>
            <a:chOff x="2928639" y="5607292"/>
            <a:chExt cx="1072440" cy="960120"/>
          </a:xfrm>
        </p:grpSpPr>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49ABD861-E2FB-4CBF-8EE0-55BEB11ECD48}"/>
                    </a:ext>
                  </a:extLst>
                </p14:cNvPr>
                <p14:cNvContentPartPr/>
                <p14:nvPr/>
              </p14:nvContentPartPr>
              <p14:xfrm>
                <a:off x="2928639" y="5607292"/>
                <a:ext cx="660600" cy="351000"/>
              </p14:xfrm>
            </p:contentPart>
          </mc:Choice>
          <mc:Fallback>
            <p:pic>
              <p:nvPicPr>
                <p:cNvPr id="7" name="Ink 6">
                  <a:extLst>
                    <a:ext uri="{FF2B5EF4-FFF2-40B4-BE49-F238E27FC236}">
                      <a16:creationId xmlns:a16="http://schemas.microsoft.com/office/drawing/2014/main" id="{49ABD861-E2FB-4CBF-8EE0-55BEB11ECD48}"/>
                    </a:ext>
                  </a:extLst>
                </p:cNvPr>
                <p:cNvPicPr/>
                <p:nvPr/>
              </p:nvPicPr>
              <p:blipFill>
                <a:blip r:embed="rId9"/>
                <a:stretch>
                  <a:fillRect/>
                </a:stretch>
              </p:blipFill>
              <p:spPr>
                <a:xfrm>
                  <a:off x="2919999" y="5598652"/>
                  <a:ext cx="678240" cy="368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426A0853-8D7E-4C5D-9B1E-5DBCC39DF0CD}"/>
                    </a:ext>
                  </a:extLst>
                </p14:cNvPr>
                <p14:cNvContentPartPr/>
                <p14:nvPr/>
              </p14:nvContentPartPr>
              <p14:xfrm>
                <a:off x="3471519" y="6110212"/>
                <a:ext cx="529560" cy="457200"/>
              </p14:xfrm>
            </p:contentPart>
          </mc:Choice>
          <mc:Fallback>
            <p:pic>
              <p:nvPicPr>
                <p:cNvPr id="8" name="Ink 7">
                  <a:extLst>
                    <a:ext uri="{FF2B5EF4-FFF2-40B4-BE49-F238E27FC236}">
                      <a16:creationId xmlns:a16="http://schemas.microsoft.com/office/drawing/2014/main" id="{426A0853-8D7E-4C5D-9B1E-5DBCC39DF0CD}"/>
                    </a:ext>
                  </a:extLst>
                </p:cNvPr>
                <p:cNvPicPr/>
                <p:nvPr/>
              </p:nvPicPr>
              <p:blipFill>
                <a:blip r:embed="rId11"/>
                <a:stretch>
                  <a:fillRect/>
                </a:stretch>
              </p:blipFill>
              <p:spPr>
                <a:xfrm>
                  <a:off x="3462519" y="6101572"/>
                  <a:ext cx="547200" cy="474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E29AC80E-C56A-427A-A20C-18303E3FFF13}"/>
                  </a:ext>
                </a:extLst>
              </p14:cNvPr>
              <p14:cNvContentPartPr/>
              <p14:nvPr/>
            </p14:nvContentPartPr>
            <p14:xfrm>
              <a:off x="3335799" y="6935692"/>
              <a:ext cx="406800" cy="329040"/>
            </p14:xfrm>
          </p:contentPart>
        </mc:Choice>
        <mc:Fallback>
          <p:pic>
            <p:nvPicPr>
              <p:cNvPr id="10" name="Ink 9">
                <a:extLst>
                  <a:ext uri="{FF2B5EF4-FFF2-40B4-BE49-F238E27FC236}">
                    <a16:creationId xmlns:a16="http://schemas.microsoft.com/office/drawing/2014/main" id="{E29AC80E-C56A-427A-A20C-18303E3FFF13}"/>
                  </a:ext>
                </a:extLst>
              </p:cNvPr>
              <p:cNvPicPr/>
              <p:nvPr/>
            </p:nvPicPr>
            <p:blipFill>
              <a:blip r:embed="rId13"/>
              <a:stretch>
                <a:fillRect/>
              </a:stretch>
            </p:blipFill>
            <p:spPr>
              <a:xfrm>
                <a:off x="3327159" y="6926692"/>
                <a:ext cx="424440" cy="3466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CC1EC6A3-9A11-4BF9-9C8A-721BA50DF66D}"/>
                  </a:ext>
                </a:extLst>
              </p14:cNvPr>
              <p14:cNvContentPartPr/>
              <p14:nvPr/>
            </p14:nvContentPartPr>
            <p14:xfrm>
              <a:off x="2631999" y="7955932"/>
              <a:ext cx="566640" cy="39240"/>
            </p14:xfrm>
          </p:contentPart>
        </mc:Choice>
        <mc:Fallback>
          <p:pic>
            <p:nvPicPr>
              <p:cNvPr id="11" name="Ink 10">
                <a:extLst>
                  <a:ext uri="{FF2B5EF4-FFF2-40B4-BE49-F238E27FC236}">
                    <a16:creationId xmlns:a16="http://schemas.microsoft.com/office/drawing/2014/main" id="{CC1EC6A3-9A11-4BF9-9C8A-721BA50DF66D}"/>
                  </a:ext>
                </a:extLst>
              </p:cNvPr>
              <p:cNvPicPr/>
              <p:nvPr/>
            </p:nvPicPr>
            <p:blipFill>
              <a:blip r:embed="rId15"/>
              <a:stretch>
                <a:fillRect/>
              </a:stretch>
            </p:blipFill>
            <p:spPr>
              <a:xfrm>
                <a:off x="2623359" y="7947292"/>
                <a:ext cx="58428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6681CD2E-5DFA-4FD5-B31D-E5D8DC744807}"/>
                  </a:ext>
                </a:extLst>
              </p14:cNvPr>
              <p14:cNvContentPartPr/>
              <p14:nvPr/>
            </p14:nvContentPartPr>
            <p14:xfrm>
              <a:off x="2656479" y="8674492"/>
              <a:ext cx="434160" cy="360"/>
            </p14:xfrm>
          </p:contentPart>
        </mc:Choice>
        <mc:Fallback>
          <p:pic>
            <p:nvPicPr>
              <p:cNvPr id="12" name="Ink 11">
                <a:extLst>
                  <a:ext uri="{FF2B5EF4-FFF2-40B4-BE49-F238E27FC236}">
                    <a16:creationId xmlns:a16="http://schemas.microsoft.com/office/drawing/2014/main" id="{6681CD2E-5DFA-4FD5-B31D-E5D8DC744807}"/>
                  </a:ext>
                </a:extLst>
              </p:cNvPr>
              <p:cNvPicPr/>
              <p:nvPr/>
            </p:nvPicPr>
            <p:blipFill>
              <a:blip r:embed="rId17"/>
              <a:stretch>
                <a:fillRect/>
              </a:stretch>
            </p:blipFill>
            <p:spPr>
              <a:xfrm>
                <a:off x="2647839" y="8665492"/>
                <a:ext cx="451800" cy="18000"/>
              </a:xfrm>
              <a:prstGeom prst="rect">
                <a:avLst/>
              </a:prstGeom>
            </p:spPr>
          </p:pic>
        </mc:Fallback>
      </mc:AlternateContent>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Multidimensional Array"/>
          <p:cNvSpPr txBox="1">
            <a:spLocks noGrp="1"/>
          </p:cNvSpPr>
          <p:nvPr>
            <p:ph type="title"/>
          </p:nvPr>
        </p:nvSpPr>
        <p:spPr>
          <a:xfrm>
            <a:off x="1270000" y="3510"/>
            <a:ext cx="10464800" cy="2540001"/>
          </a:xfrm>
          <a:prstGeom prst="rect">
            <a:avLst/>
          </a:prstGeom>
        </p:spPr>
        <p:txBody>
          <a:bodyPr/>
          <a:lstStyle/>
          <a:p>
            <a:pPr lvl="1"/>
            <a:r>
              <a:t>Multidimensional Array</a:t>
            </a:r>
          </a:p>
        </p:txBody>
      </p:sp>
      <p:sp>
        <p:nvSpPr>
          <p:cNvPr id="181" name="Syntax :…"/>
          <p:cNvSpPr txBox="1">
            <a:spLocks noGrp="1"/>
          </p:cNvSpPr>
          <p:nvPr>
            <p:ph type="body" sz="quarter" idx="1"/>
          </p:nvPr>
        </p:nvSpPr>
        <p:spPr>
          <a:xfrm>
            <a:off x="1270000" y="2156367"/>
            <a:ext cx="10464800" cy="1654508"/>
          </a:xfrm>
          <a:prstGeom prst="rect">
            <a:avLst/>
          </a:prstGeom>
        </p:spPr>
        <p:txBody>
          <a:bodyPr>
            <a:normAutofit/>
          </a:bodyPr>
          <a:lstStyle/>
          <a:p>
            <a:pPr marL="0" indent="0">
              <a:spcBef>
                <a:spcPts val="3200"/>
              </a:spcBef>
              <a:buSzTx/>
              <a:buNone/>
              <a:defRPr sz="3200"/>
            </a:pPr>
            <a:r>
              <a:rPr sz="4000" dirty="0"/>
              <a:t>Syntax :</a:t>
            </a:r>
          </a:p>
          <a:p>
            <a:pPr marL="0" indent="0">
              <a:buSzTx/>
              <a:buNone/>
            </a:pPr>
            <a:r>
              <a:rPr sz="2800" dirty="0"/>
              <a:t>array(row, column, subscript)</a:t>
            </a:r>
          </a:p>
        </p:txBody>
      </p:sp>
      <p:sp>
        <p:nvSpPr>
          <p:cNvPr id="182" name="Slide Number"/>
          <p:cNvSpPr txBox="1">
            <a:spLocks noGrp="1"/>
          </p:cNvSpPr>
          <p:nvPr>
            <p:ph type="sldNum" sz="quarter" idx="4294967295"/>
          </p:nvPr>
        </p:nvSpPr>
        <p:spPr>
          <a:xfrm>
            <a:off x="6312798" y="9197831"/>
            <a:ext cx="378265" cy="45416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grpSp>
        <p:nvGrpSpPr>
          <p:cNvPr id="185" name="Command Window…"/>
          <p:cNvGrpSpPr/>
          <p:nvPr/>
        </p:nvGrpSpPr>
        <p:grpSpPr>
          <a:xfrm>
            <a:off x="1263748" y="4052204"/>
            <a:ext cx="10477304" cy="5151036"/>
            <a:chOff x="0" y="0"/>
            <a:chExt cx="10477303" cy="5151034"/>
          </a:xfrm>
        </p:grpSpPr>
        <p:sp>
          <p:nvSpPr>
            <p:cNvPr id="184" name="Command Window…"/>
            <p:cNvSpPr txBox="1"/>
            <p:nvPr/>
          </p:nvSpPr>
          <p:spPr>
            <a:xfrm>
              <a:off x="38100" y="38100"/>
              <a:ext cx="10401104" cy="507483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p>
              <a:pPr algn="l">
                <a:defRPr sz="1800" b="1">
                  <a:solidFill>
                    <a:srgbClr val="000000"/>
                  </a:solidFill>
                  <a:latin typeface="Courier"/>
                  <a:ea typeface="Courier"/>
                  <a:cs typeface="Courier"/>
                  <a:sym typeface="Courier"/>
                </a:defRPr>
              </a:pPr>
              <a:r>
                <a:t>Command Window</a:t>
              </a:r>
            </a:p>
            <a:p>
              <a:pPr algn="l">
                <a:defRPr sz="1600">
                  <a:solidFill>
                    <a:srgbClr val="000000"/>
                  </a:solidFill>
                  <a:latin typeface="Courier"/>
                  <a:ea typeface="Courier"/>
                  <a:cs typeface="Courier"/>
                  <a:sym typeface="Courier"/>
                </a:defRPr>
              </a:pPr>
              <a:endParaRPr/>
            </a:p>
            <a:p>
              <a:pPr algn="l">
                <a:defRPr sz="1600">
                  <a:solidFill>
                    <a:srgbClr val="000000"/>
                  </a:solidFill>
                  <a:latin typeface="Courier"/>
                  <a:ea typeface="Courier"/>
                  <a:cs typeface="Courier"/>
                  <a:sym typeface="Courier"/>
                </a:defRPr>
              </a:pPr>
              <a:endParaRPr/>
            </a:p>
            <a:p>
              <a:pPr lvl="1" algn="l">
                <a:defRPr sz="1600">
                  <a:solidFill>
                    <a:srgbClr val="000000"/>
                  </a:solidFill>
                  <a:latin typeface="Courier"/>
                  <a:ea typeface="Courier"/>
                  <a:cs typeface="Courier"/>
                  <a:sym typeface="Courier"/>
                </a:defRPr>
              </a:pPr>
              <a:r>
                <a:t>&gt;&gt; a = [1 2 3; 4 5 6]</a:t>
              </a:r>
            </a:p>
            <a:p>
              <a:pPr lvl="1" algn="l">
                <a:defRPr sz="1600">
                  <a:solidFill>
                    <a:srgbClr val="000000"/>
                  </a:solidFill>
                  <a:latin typeface="Courier"/>
                  <a:ea typeface="Courier"/>
                  <a:cs typeface="Courier"/>
                  <a:sym typeface="Courier"/>
                </a:defRPr>
              </a:pPr>
              <a:r>
                <a:t>a =</a:t>
              </a:r>
            </a:p>
            <a:p>
              <a:pPr lvl="1" algn="l">
                <a:defRPr sz="1600">
                  <a:solidFill>
                    <a:srgbClr val="000000"/>
                  </a:solidFill>
                  <a:latin typeface="Courier"/>
                  <a:ea typeface="Courier"/>
                  <a:cs typeface="Courier"/>
                  <a:sym typeface="Courier"/>
                </a:defRPr>
              </a:pPr>
              <a:r>
                <a:t>     1     2     3</a:t>
              </a:r>
            </a:p>
            <a:p>
              <a:pPr lvl="1" algn="l">
                <a:defRPr sz="1600">
                  <a:solidFill>
                    <a:srgbClr val="000000"/>
                  </a:solidFill>
                  <a:latin typeface="Courier"/>
                  <a:ea typeface="Courier"/>
                  <a:cs typeface="Courier"/>
                  <a:sym typeface="Courier"/>
                </a:defRPr>
              </a:pPr>
              <a:r>
                <a:t>     4     5     6</a:t>
              </a:r>
            </a:p>
            <a:p>
              <a:pPr lvl="1" algn="l">
                <a:defRPr sz="1600">
                  <a:solidFill>
                    <a:srgbClr val="000000"/>
                  </a:solidFill>
                  <a:latin typeface="Courier"/>
                  <a:ea typeface="Courier"/>
                  <a:cs typeface="Courier"/>
                  <a:sym typeface="Courier"/>
                </a:defRPr>
              </a:pPr>
              <a:r>
                <a:t>&gt;&gt; a(:,:,2) = [10 20 30; 40 50 60];</a:t>
              </a:r>
            </a:p>
            <a:p>
              <a:pPr lvl="1" algn="l">
                <a:defRPr sz="1600">
                  <a:solidFill>
                    <a:srgbClr val="000000"/>
                  </a:solidFill>
                  <a:latin typeface="Courier"/>
                  <a:ea typeface="Courier"/>
                  <a:cs typeface="Courier"/>
                  <a:sym typeface="Courier"/>
                </a:defRPr>
              </a:pPr>
              <a:r>
                <a:t>&gt;&gt; a(:,:,3) = [100 200 300; 400 500 600]</a:t>
              </a:r>
            </a:p>
            <a:p>
              <a:pPr lvl="1" algn="l">
                <a:defRPr sz="1600">
                  <a:solidFill>
                    <a:srgbClr val="000000"/>
                  </a:solidFill>
                  <a:latin typeface="Courier"/>
                  <a:ea typeface="Courier"/>
                  <a:cs typeface="Courier"/>
                  <a:sym typeface="Courier"/>
                </a:defRPr>
              </a:pPr>
              <a:r>
                <a:t>a(:,:,1) =</a:t>
              </a:r>
            </a:p>
            <a:p>
              <a:pPr lvl="1" algn="l">
                <a:defRPr sz="1600">
                  <a:solidFill>
                    <a:srgbClr val="000000"/>
                  </a:solidFill>
                  <a:latin typeface="Courier"/>
                  <a:ea typeface="Courier"/>
                  <a:cs typeface="Courier"/>
                  <a:sym typeface="Courier"/>
                </a:defRPr>
              </a:pPr>
              <a:r>
                <a:t>     1     2     3</a:t>
              </a:r>
            </a:p>
            <a:p>
              <a:pPr lvl="1" algn="l">
                <a:defRPr sz="1600">
                  <a:solidFill>
                    <a:srgbClr val="000000"/>
                  </a:solidFill>
                  <a:latin typeface="Courier"/>
                  <a:ea typeface="Courier"/>
                  <a:cs typeface="Courier"/>
                  <a:sym typeface="Courier"/>
                </a:defRPr>
              </a:pPr>
              <a:r>
                <a:t>     4     5     6</a:t>
              </a:r>
            </a:p>
            <a:p>
              <a:pPr lvl="1" algn="l">
                <a:defRPr sz="1600">
                  <a:solidFill>
                    <a:srgbClr val="000000"/>
                  </a:solidFill>
                  <a:latin typeface="Courier"/>
                  <a:ea typeface="Courier"/>
                  <a:cs typeface="Courier"/>
                  <a:sym typeface="Courier"/>
                </a:defRPr>
              </a:pPr>
              <a:r>
                <a:t>a(:,:,2) =</a:t>
              </a:r>
            </a:p>
            <a:p>
              <a:pPr lvl="1" algn="l">
                <a:defRPr sz="1600">
                  <a:solidFill>
                    <a:srgbClr val="000000"/>
                  </a:solidFill>
                  <a:latin typeface="Courier"/>
                  <a:ea typeface="Courier"/>
                  <a:cs typeface="Courier"/>
                  <a:sym typeface="Courier"/>
                </a:defRPr>
              </a:pPr>
              <a:r>
                <a:t>    10    20    30</a:t>
              </a:r>
            </a:p>
            <a:p>
              <a:pPr lvl="1" algn="l">
                <a:defRPr sz="1600">
                  <a:solidFill>
                    <a:srgbClr val="000000"/>
                  </a:solidFill>
                  <a:latin typeface="Courier"/>
                  <a:ea typeface="Courier"/>
                  <a:cs typeface="Courier"/>
                  <a:sym typeface="Courier"/>
                </a:defRPr>
              </a:pPr>
              <a:r>
                <a:t>    40    50    60</a:t>
              </a:r>
            </a:p>
            <a:p>
              <a:pPr lvl="1" algn="l">
                <a:defRPr sz="1600">
                  <a:solidFill>
                    <a:srgbClr val="000000"/>
                  </a:solidFill>
                  <a:latin typeface="Courier"/>
                  <a:ea typeface="Courier"/>
                  <a:cs typeface="Courier"/>
                  <a:sym typeface="Courier"/>
                </a:defRPr>
              </a:pPr>
              <a:r>
                <a:t>a(:,:,3) =</a:t>
              </a:r>
            </a:p>
            <a:p>
              <a:pPr lvl="1" algn="l">
                <a:defRPr sz="1600">
                  <a:solidFill>
                    <a:srgbClr val="000000"/>
                  </a:solidFill>
                  <a:latin typeface="Courier"/>
                  <a:ea typeface="Courier"/>
                  <a:cs typeface="Courier"/>
                  <a:sym typeface="Courier"/>
                </a:defRPr>
              </a:pPr>
              <a:r>
                <a:t>   100   200   300</a:t>
              </a:r>
            </a:p>
            <a:p>
              <a:pPr lvl="1" algn="l">
                <a:defRPr sz="1600">
                  <a:solidFill>
                    <a:srgbClr val="000000"/>
                  </a:solidFill>
                  <a:latin typeface="Courier"/>
                  <a:ea typeface="Courier"/>
                  <a:cs typeface="Courier"/>
                  <a:sym typeface="Courier"/>
                </a:defRPr>
              </a:pPr>
              <a:r>
                <a:t>   400   500   600</a:t>
              </a:r>
            </a:p>
          </p:txBody>
        </p:sp>
        <p:pic>
          <p:nvPicPr>
            <p:cNvPr id="183" name="Command Window… Command Window&gt;&gt; a = [1 2 3; 4 5 6]a =     1     2     3     4     5     6&gt;&gt; a(:,:,2) = [10 20 30; 40 50 60];&gt;&gt; a(:,:,3) = [100 200 300; 400 500 600]a(:,:,1) =     1     2     3     4     5     6a(:,:,2) =    10    20    30    40    50   " descr="Command Window… Command Window&gt;&gt; a = [1 2 3; 4 5 6]a =     1     2     3     4     5     6&gt;&gt; a(:,:,2) = [10 20 30; 40 50 60];&gt;&gt; a(:,:,3) = [100 200 300; 400 500 600]a(:,:,1) =     1     2     3     4     5     6a(:,:,2) =    10    20    30    40    50    60a(:,:,3) =   100   200   300   400   500   600"/>
            <p:cNvPicPr>
              <a:picLocks/>
            </p:cNvPicPr>
            <p:nvPr/>
          </p:nvPicPr>
          <p:blipFill>
            <a:blip r:embed="rId2"/>
            <a:stretch>
              <a:fillRect/>
            </a:stretch>
          </p:blipFill>
          <p:spPr>
            <a:xfrm>
              <a:off x="0" y="0"/>
              <a:ext cx="10477304" cy="5151035"/>
            </a:xfrm>
            <a:prstGeom prst="rect">
              <a:avLst/>
            </a:prstGeom>
            <a:effectLst/>
          </p:spPr>
        </p:pic>
      </p:gr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62FE6B0-914E-440C-A9D5-FF38FE66E9F0}"/>
                  </a:ext>
                </a:extLst>
              </p14:cNvPr>
              <p14:cNvContentPartPr/>
              <p14:nvPr/>
            </p14:nvContentPartPr>
            <p14:xfrm>
              <a:off x="2310519" y="4299772"/>
              <a:ext cx="931320" cy="457920"/>
            </p14:xfrm>
          </p:contentPart>
        </mc:Choice>
        <mc:Fallback>
          <p:pic>
            <p:nvPicPr>
              <p:cNvPr id="2" name="Ink 1">
                <a:extLst>
                  <a:ext uri="{FF2B5EF4-FFF2-40B4-BE49-F238E27FC236}">
                    <a16:creationId xmlns:a16="http://schemas.microsoft.com/office/drawing/2014/main" id="{B62FE6B0-914E-440C-A9D5-FF38FE66E9F0}"/>
                  </a:ext>
                </a:extLst>
              </p:cNvPr>
              <p:cNvPicPr/>
              <p:nvPr/>
            </p:nvPicPr>
            <p:blipFill>
              <a:blip r:embed="rId4"/>
              <a:stretch>
                <a:fillRect/>
              </a:stretch>
            </p:blipFill>
            <p:spPr>
              <a:xfrm>
                <a:off x="2301519" y="4290772"/>
                <a:ext cx="948960" cy="475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401951E3-29F9-48FB-ADD0-1F735A785D29}"/>
                  </a:ext>
                </a:extLst>
              </p14:cNvPr>
              <p14:cNvContentPartPr/>
              <p14:nvPr/>
            </p14:nvContentPartPr>
            <p14:xfrm>
              <a:off x="2396919" y="5189332"/>
              <a:ext cx="903960" cy="12960"/>
            </p14:xfrm>
          </p:contentPart>
        </mc:Choice>
        <mc:Fallback>
          <p:pic>
            <p:nvPicPr>
              <p:cNvPr id="3" name="Ink 2">
                <a:extLst>
                  <a:ext uri="{FF2B5EF4-FFF2-40B4-BE49-F238E27FC236}">
                    <a16:creationId xmlns:a16="http://schemas.microsoft.com/office/drawing/2014/main" id="{401951E3-29F9-48FB-ADD0-1F735A785D29}"/>
                  </a:ext>
                </a:extLst>
              </p:cNvPr>
              <p:cNvPicPr/>
              <p:nvPr/>
            </p:nvPicPr>
            <p:blipFill>
              <a:blip r:embed="rId6"/>
              <a:stretch>
                <a:fillRect/>
              </a:stretch>
            </p:blipFill>
            <p:spPr>
              <a:xfrm>
                <a:off x="2387919" y="5180692"/>
                <a:ext cx="92160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2ED2C807-3DE5-40A6-8840-0F0497C1D079}"/>
                  </a:ext>
                </a:extLst>
              </p14:cNvPr>
              <p14:cNvContentPartPr/>
              <p14:nvPr/>
            </p14:nvContentPartPr>
            <p14:xfrm>
              <a:off x="4324359" y="6177532"/>
              <a:ext cx="335160" cy="13320"/>
            </p14:xfrm>
          </p:contentPart>
        </mc:Choice>
        <mc:Fallback>
          <p:pic>
            <p:nvPicPr>
              <p:cNvPr id="4" name="Ink 3">
                <a:extLst>
                  <a:ext uri="{FF2B5EF4-FFF2-40B4-BE49-F238E27FC236}">
                    <a16:creationId xmlns:a16="http://schemas.microsoft.com/office/drawing/2014/main" id="{2ED2C807-3DE5-40A6-8840-0F0497C1D079}"/>
                  </a:ext>
                </a:extLst>
              </p:cNvPr>
              <p:cNvPicPr/>
              <p:nvPr/>
            </p:nvPicPr>
            <p:blipFill>
              <a:blip r:embed="rId8"/>
              <a:stretch>
                <a:fillRect/>
              </a:stretch>
            </p:blipFill>
            <p:spPr>
              <a:xfrm>
                <a:off x="4315719" y="6168892"/>
                <a:ext cx="3528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Ink 4">
                <a:extLst>
                  <a:ext uri="{FF2B5EF4-FFF2-40B4-BE49-F238E27FC236}">
                    <a16:creationId xmlns:a16="http://schemas.microsoft.com/office/drawing/2014/main" id="{33D5FE0B-523E-4920-88B5-96F65C7CB013}"/>
                  </a:ext>
                </a:extLst>
              </p14:cNvPr>
              <p14:cNvContentPartPr/>
              <p14:nvPr/>
            </p14:nvContentPartPr>
            <p14:xfrm>
              <a:off x="4040679" y="6487132"/>
              <a:ext cx="267840" cy="12600"/>
            </p14:xfrm>
          </p:contentPart>
        </mc:Choice>
        <mc:Fallback>
          <p:pic>
            <p:nvPicPr>
              <p:cNvPr id="5" name="Ink 4">
                <a:extLst>
                  <a:ext uri="{FF2B5EF4-FFF2-40B4-BE49-F238E27FC236}">
                    <a16:creationId xmlns:a16="http://schemas.microsoft.com/office/drawing/2014/main" id="{33D5FE0B-523E-4920-88B5-96F65C7CB013}"/>
                  </a:ext>
                </a:extLst>
              </p:cNvPr>
              <p:cNvPicPr/>
              <p:nvPr/>
            </p:nvPicPr>
            <p:blipFill>
              <a:blip r:embed="rId10"/>
              <a:stretch>
                <a:fillRect/>
              </a:stretch>
            </p:blipFill>
            <p:spPr>
              <a:xfrm>
                <a:off x="4032039" y="6478492"/>
                <a:ext cx="285480" cy="30240"/>
              </a:xfrm>
              <a:prstGeom prst="rect">
                <a:avLst/>
              </a:prstGeom>
            </p:spPr>
          </p:pic>
        </mc:Fallback>
      </mc:AlternateContent>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Outline"/>
          <p:cNvSpPr txBox="1">
            <a:spLocks noGrp="1"/>
          </p:cNvSpPr>
          <p:nvPr>
            <p:ph type="title"/>
          </p:nvPr>
        </p:nvSpPr>
        <p:spPr>
          <a:xfrm>
            <a:off x="1270000" y="3510"/>
            <a:ext cx="10464800" cy="2540001"/>
          </a:xfrm>
          <a:prstGeom prst="rect">
            <a:avLst/>
          </a:prstGeom>
        </p:spPr>
        <p:txBody>
          <a:bodyPr/>
          <a:lstStyle/>
          <a:p>
            <a:pPr lvl="1"/>
            <a:r>
              <a:t>Outline</a:t>
            </a:r>
          </a:p>
        </p:txBody>
      </p:sp>
      <p:sp>
        <p:nvSpPr>
          <p:cNvPr id="123" name="Complex Data…"/>
          <p:cNvSpPr txBox="1">
            <a:spLocks noGrp="1"/>
          </p:cNvSpPr>
          <p:nvPr>
            <p:ph type="body" sz="half" idx="1"/>
          </p:nvPr>
        </p:nvSpPr>
        <p:spPr>
          <a:xfrm>
            <a:off x="1270000" y="2768600"/>
            <a:ext cx="10464800" cy="4216400"/>
          </a:xfrm>
          <a:prstGeom prst="rect">
            <a:avLst/>
          </a:prstGeom>
        </p:spPr>
        <p:txBody>
          <a:bodyPr>
            <a:normAutofit/>
          </a:bodyPr>
          <a:lstStyle/>
          <a:p>
            <a:pPr marL="483576" indent="-483576">
              <a:buBlip>
                <a:blip r:embed="rId2"/>
              </a:buBlip>
            </a:pPr>
            <a:r>
              <a:rPr sz="3200" dirty="0"/>
              <a:t>Complex Data</a:t>
            </a:r>
          </a:p>
          <a:p>
            <a:pPr marL="483576" indent="-483576">
              <a:buBlip>
                <a:blip r:embed="rId2"/>
              </a:buBlip>
            </a:pPr>
            <a:r>
              <a:rPr sz="3200" dirty="0"/>
              <a:t>String Functions</a:t>
            </a:r>
          </a:p>
          <a:p>
            <a:pPr marL="483576" indent="-483576">
              <a:buBlip>
                <a:blip r:embed="rId2"/>
              </a:buBlip>
            </a:pPr>
            <a:r>
              <a:rPr sz="3200" dirty="0"/>
              <a:t>Multidimensional Arrays</a:t>
            </a:r>
          </a:p>
          <a:p>
            <a:pPr marL="483576" indent="-483576">
              <a:buBlip>
                <a:blip r:embed="rId2"/>
              </a:buBlip>
            </a:pPr>
            <a:r>
              <a:rPr sz="3200" dirty="0"/>
              <a:t>Additional Data Types</a:t>
            </a:r>
          </a:p>
          <a:p>
            <a:pPr marL="483576" indent="-483576">
              <a:buBlip>
                <a:blip r:embed="rId2"/>
              </a:buBlip>
            </a:pPr>
            <a:r>
              <a:rPr sz="3200" dirty="0"/>
              <a:t>Additional Two-Dimensional Plots</a:t>
            </a:r>
          </a:p>
          <a:p>
            <a:pPr marL="483576" indent="-483576">
              <a:buBlip>
                <a:blip r:embed="rId2"/>
              </a:buBlip>
            </a:pPr>
            <a:r>
              <a:rPr sz="3200" dirty="0"/>
              <a:t>Three-Dimensional Plots</a:t>
            </a:r>
          </a:p>
        </p:txBody>
      </p:sp>
      <p:sp>
        <p:nvSpPr>
          <p:cNvPr id="124" name="Slide Number"/>
          <p:cNvSpPr txBox="1">
            <a:spLocks noGrp="1"/>
          </p:cNvSpPr>
          <p:nvPr>
            <p:ph type="sldNum" sz="quarter" idx="4294967295"/>
          </p:nvPr>
        </p:nvSpPr>
        <p:spPr>
          <a:xfrm>
            <a:off x="6380494" y="9197831"/>
            <a:ext cx="242873" cy="45416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BBCD88E-BE0D-4A79-9418-37CB77C27D65}"/>
                  </a:ext>
                </a:extLst>
              </p14:cNvPr>
              <p14:cNvContentPartPr/>
              <p14:nvPr/>
            </p14:nvContentPartPr>
            <p14:xfrm>
              <a:off x="1494759" y="3000172"/>
              <a:ext cx="583920" cy="531720"/>
            </p14:xfrm>
          </p:contentPart>
        </mc:Choice>
        <mc:Fallback xmlns="">
          <p:pic>
            <p:nvPicPr>
              <p:cNvPr id="2" name="Ink 1">
                <a:extLst>
                  <a:ext uri="{FF2B5EF4-FFF2-40B4-BE49-F238E27FC236}">
                    <a16:creationId xmlns:a16="http://schemas.microsoft.com/office/drawing/2014/main" id="{9BBCD88E-BE0D-4A79-9418-37CB77C27D65}"/>
                  </a:ext>
                </a:extLst>
              </p:cNvPr>
              <p:cNvPicPr/>
              <p:nvPr/>
            </p:nvPicPr>
            <p:blipFill>
              <a:blip r:embed="rId4"/>
              <a:stretch>
                <a:fillRect/>
              </a:stretch>
            </p:blipFill>
            <p:spPr>
              <a:xfrm>
                <a:off x="1486119" y="2991172"/>
                <a:ext cx="601560" cy="549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56C1AFE3-0DFB-44B4-811D-AD54BE94A8C6}"/>
                  </a:ext>
                </a:extLst>
              </p14:cNvPr>
              <p14:cNvContentPartPr/>
              <p14:nvPr/>
            </p14:nvContentPartPr>
            <p14:xfrm>
              <a:off x="1877799" y="4164052"/>
              <a:ext cx="1073520" cy="54720"/>
            </p14:xfrm>
          </p:contentPart>
        </mc:Choice>
        <mc:Fallback xmlns="">
          <p:pic>
            <p:nvPicPr>
              <p:cNvPr id="3" name="Ink 2">
                <a:extLst>
                  <a:ext uri="{FF2B5EF4-FFF2-40B4-BE49-F238E27FC236}">
                    <a16:creationId xmlns:a16="http://schemas.microsoft.com/office/drawing/2014/main" id="{56C1AFE3-0DFB-44B4-811D-AD54BE94A8C6}"/>
                  </a:ext>
                </a:extLst>
              </p:cNvPr>
              <p:cNvPicPr/>
              <p:nvPr/>
            </p:nvPicPr>
            <p:blipFill>
              <a:blip r:embed="rId6"/>
              <a:stretch>
                <a:fillRect/>
              </a:stretch>
            </p:blipFill>
            <p:spPr>
              <a:xfrm>
                <a:off x="1869159" y="4155412"/>
                <a:ext cx="10911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D44FEB77-0DFF-4D5F-887E-81ACDBCFB675}"/>
                  </a:ext>
                </a:extLst>
              </p14:cNvPr>
              <p14:cNvContentPartPr/>
              <p14:nvPr/>
            </p14:nvContentPartPr>
            <p14:xfrm>
              <a:off x="1989399" y="4843012"/>
              <a:ext cx="802080" cy="14040"/>
            </p14:xfrm>
          </p:contentPart>
        </mc:Choice>
        <mc:Fallback xmlns="">
          <p:pic>
            <p:nvPicPr>
              <p:cNvPr id="4" name="Ink 3">
                <a:extLst>
                  <a:ext uri="{FF2B5EF4-FFF2-40B4-BE49-F238E27FC236}">
                    <a16:creationId xmlns:a16="http://schemas.microsoft.com/office/drawing/2014/main" id="{D44FEB77-0DFF-4D5F-887E-81ACDBCFB675}"/>
                  </a:ext>
                </a:extLst>
              </p:cNvPr>
              <p:cNvPicPr/>
              <p:nvPr/>
            </p:nvPicPr>
            <p:blipFill>
              <a:blip r:embed="rId8"/>
              <a:stretch>
                <a:fillRect/>
              </a:stretch>
            </p:blipFill>
            <p:spPr>
              <a:xfrm>
                <a:off x="1980399" y="4834372"/>
                <a:ext cx="8197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4A7069D7-7E8E-4685-A632-0B8539F8ADD4}"/>
                  </a:ext>
                </a:extLst>
              </p14:cNvPr>
              <p14:cNvContentPartPr/>
              <p14:nvPr/>
            </p14:nvContentPartPr>
            <p14:xfrm>
              <a:off x="2360199" y="5224612"/>
              <a:ext cx="2283480" cy="175680"/>
            </p14:xfrm>
          </p:contentPart>
        </mc:Choice>
        <mc:Fallback xmlns="">
          <p:pic>
            <p:nvPicPr>
              <p:cNvPr id="5" name="Ink 4">
                <a:extLst>
                  <a:ext uri="{FF2B5EF4-FFF2-40B4-BE49-F238E27FC236}">
                    <a16:creationId xmlns:a16="http://schemas.microsoft.com/office/drawing/2014/main" id="{4A7069D7-7E8E-4685-A632-0B8539F8ADD4}"/>
                  </a:ext>
                </a:extLst>
              </p:cNvPr>
              <p:cNvPicPr/>
              <p:nvPr/>
            </p:nvPicPr>
            <p:blipFill>
              <a:blip r:embed="rId10"/>
              <a:stretch>
                <a:fillRect/>
              </a:stretch>
            </p:blipFill>
            <p:spPr>
              <a:xfrm>
                <a:off x="2351199" y="5215972"/>
                <a:ext cx="23011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B0B43C17-B228-4823-9770-A78B9E139864}"/>
                  </a:ext>
                </a:extLst>
              </p14:cNvPr>
              <p14:cNvContentPartPr/>
              <p14:nvPr/>
            </p14:nvContentPartPr>
            <p14:xfrm>
              <a:off x="4163799" y="5968012"/>
              <a:ext cx="3337200" cy="26640"/>
            </p14:xfrm>
          </p:contentPart>
        </mc:Choice>
        <mc:Fallback xmlns="">
          <p:pic>
            <p:nvPicPr>
              <p:cNvPr id="6" name="Ink 5">
                <a:extLst>
                  <a:ext uri="{FF2B5EF4-FFF2-40B4-BE49-F238E27FC236}">
                    <a16:creationId xmlns:a16="http://schemas.microsoft.com/office/drawing/2014/main" id="{B0B43C17-B228-4823-9770-A78B9E139864}"/>
                  </a:ext>
                </a:extLst>
              </p:cNvPr>
              <p:cNvPicPr/>
              <p:nvPr/>
            </p:nvPicPr>
            <p:blipFill>
              <a:blip r:embed="rId12"/>
              <a:stretch>
                <a:fillRect/>
              </a:stretch>
            </p:blipFill>
            <p:spPr>
              <a:xfrm>
                <a:off x="4155159" y="5959372"/>
                <a:ext cx="33548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17A6CFAF-84C5-4FFF-9265-6D0C78784A7F}"/>
                  </a:ext>
                </a:extLst>
              </p14:cNvPr>
              <p14:cNvContentPartPr/>
              <p14:nvPr/>
            </p14:nvContentPartPr>
            <p14:xfrm>
              <a:off x="1927479" y="6450412"/>
              <a:ext cx="3993480" cy="25560"/>
            </p14:xfrm>
          </p:contentPart>
        </mc:Choice>
        <mc:Fallback xmlns="">
          <p:pic>
            <p:nvPicPr>
              <p:cNvPr id="7" name="Ink 6">
                <a:extLst>
                  <a:ext uri="{FF2B5EF4-FFF2-40B4-BE49-F238E27FC236}">
                    <a16:creationId xmlns:a16="http://schemas.microsoft.com/office/drawing/2014/main" id="{17A6CFAF-84C5-4FFF-9265-6D0C78784A7F}"/>
                  </a:ext>
                </a:extLst>
              </p:cNvPr>
              <p:cNvPicPr/>
              <p:nvPr/>
            </p:nvPicPr>
            <p:blipFill>
              <a:blip r:embed="rId14"/>
              <a:stretch>
                <a:fillRect/>
              </a:stretch>
            </p:blipFill>
            <p:spPr>
              <a:xfrm>
                <a:off x="1918479" y="6441412"/>
                <a:ext cx="4011120" cy="43200"/>
              </a:xfrm>
              <a:prstGeom prst="rect">
                <a:avLst/>
              </a:prstGeom>
            </p:spPr>
          </p:pic>
        </mc:Fallback>
      </mc:AlternateContent>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Command Window…"/>
          <p:cNvSpPr txBox="1">
            <a:spLocks noGrp="1"/>
          </p:cNvSpPr>
          <p:nvPr>
            <p:ph type="body" idx="1"/>
          </p:nvPr>
        </p:nvSpPr>
        <p:spPr>
          <a:xfrm>
            <a:off x="240995" y="266461"/>
            <a:ext cx="12522810" cy="9220678"/>
          </a:xfrm>
          <a:prstGeom prst="rect">
            <a:avLst/>
          </a:prstGeom>
          <a:solidFill>
            <a:srgbClr val="FFFFFF"/>
          </a:solidFill>
          <a:ln w="9525">
            <a:round/>
          </a:ln>
        </p:spPr>
        <p:txBody>
          <a:bodyPr anchor="t"/>
          <a:lstStyle/>
          <a:p>
            <a:pPr marL="0" indent="0">
              <a:spcBef>
                <a:spcPts val="0"/>
              </a:spcBef>
              <a:buSzTx/>
              <a:buNone/>
              <a:defRPr sz="1800" b="1">
                <a:solidFill>
                  <a:srgbClr val="000000"/>
                </a:solidFill>
                <a:latin typeface="Courier"/>
                <a:ea typeface="Courier"/>
                <a:cs typeface="Courier"/>
                <a:sym typeface="Courier"/>
              </a:defRPr>
            </a:pPr>
            <a:r>
              <a:t>Command Window</a:t>
            </a:r>
          </a:p>
          <a:p>
            <a:pPr marL="0" indent="0">
              <a:spcBef>
                <a:spcPts val="0"/>
              </a:spcBef>
              <a:buSzTx/>
              <a:buNone/>
              <a:defRPr sz="1600">
                <a:solidFill>
                  <a:srgbClr val="000000"/>
                </a:solidFill>
                <a:latin typeface="Courier"/>
                <a:ea typeface="Courier"/>
                <a:cs typeface="Courier"/>
                <a:sym typeface="Courier"/>
              </a:defRPr>
            </a:pPr>
            <a:endParaRPr/>
          </a:p>
          <a:p>
            <a:pPr marL="0" indent="0">
              <a:spcBef>
                <a:spcPts val="0"/>
              </a:spcBef>
              <a:buSzTx/>
              <a:buNone/>
              <a:defRPr sz="1600">
                <a:solidFill>
                  <a:srgbClr val="000000"/>
                </a:solidFill>
                <a:latin typeface="Courier"/>
                <a:ea typeface="Courier"/>
                <a:cs typeface="Courier"/>
                <a:sym typeface="Courier"/>
              </a:defRPr>
            </a:pPr>
            <a:endParaRPr/>
          </a:p>
          <a:p>
            <a:pPr marL="0" indent="0">
              <a:spcBef>
                <a:spcPts val="0"/>
              </a:spcBef>
              <a:buSzTx/>
              <a:buNone/>
              <a:defRPr sz="1600">
                <a:solidFill>
                  <a:srgbClr val="000000"/>
                </a:solidFill>
                <a:latin typeface="Courier"/>
                <a:ea typeface="Courier"/>
                <a:cs typeface="Courier"/>
                <a:sym typeface="Courier"/>
              </a:defRPr>
            </a:pPr>
            <a:r>
              <a:t>&gt;&gt; a(2,2,2)</a:t>
            </a:r>
          </a:p>
          <a:p>
            <a:pPr marL="0" indent="0">
              <a:spcBef>
                <a:spcPts val="0"/>
              </a:spcBef>
              <a:buSzTx/>
              <a:buNone/>
              <a:defRPr sz="1600">
                <a:solidFill>
                  <a:srgbClr val="000000"/>
                </a:solidFill>
                <a:latin typeface="Courier"/>
                <a:ea typeface="Courier"/>
                <a:cs typeface="Courier"/>
                <a:sym typeface="Courier"/>
              </a:defRPr>
            </a:pPr>
            <a:r>
              <a:t>ans =</a:t>
            </a:r>
          </a:p>
          <a:p>
            <a:pPr marL="0" indent="0">
              <a:spcBef>
                <a:spcPts val="0"/>
              </a:spcBef>
              <a:buSzTx/>
              <a:buNone/>
              <a:defRPr sz="1600">
                <a:solidFill>
                  <a:srgbClr val="000000"/>
                </a:solidFill>
                <a:latin typeface="Courier"/>
                <a:ea typeface="Courier"/>
                <a:cs typeface="Courier"/>
                <a:sym typeface="Courier"/>
              </a:defRPr>
            </a:pPr>
            <a:r>
              <a:t>    50</a:t>
            </a:r>
          </a:p>
          <a:p>
            <a:pPr marL="0" indent="0">
              <a:spcBef>
                <a:spcPts val="0"/>
              </a:spcBef>
              <a:buSzTx/>
              <a:buNone/>
              <a:defRPr sz="1600">
                <a:solidFill>
                  <a:srgbClr val="000000"/>
                </a:solidFill>
                <a:latin typeface="Courier"/>
                <a:ea typeface="Courier"/>
                <a:cs typeface="Courier"/>
                <a:sym typeface="Courier"/>
              </a:defRPr>
            </a:pPr>
            <a:r>
              <a:t>&gt;&gt; a(2,2,:)</a:t>
            </a:r>
          </a:p>
          <a:p>
            <a:pPr marL="0" indent="0">
              <a:spcBef>
                <a:spcPts val="0"/>
              </a:spcBef>
              <a:buSzTx/>
              <a:buNone/>
              <a:defRPr sz="1600">
                <a:solidFill>
                  <a:srgbClr val="000000"/>
                </a:solidFill>
                <a:latin typeface="Courier"/>
                <a:ea typeface="Courier"/>
                <a:cs typeface="Courier"/>
                <a:sym typeface="Courier"/>
              </a:defRPr>
            </a:pPr>
            <a:r>
              <a:t>ans(:,:,1) =</a:t>
            </a:r>
          </a:p>
          <a:p>
            <a:pPr marL="0" indent="0">
              <a:spcBef>
                <a:spcPts val="0"/>
              </a:spcBef>
              <a:buSzTx/>
              <a:buNone/>
              <a:defRPr sz="1600">
                <a:solidFill>
                  <a:srgbClr val="000000"/>
                </a:solidFill>
                <a:latin typeface="Courier"/>
                <a:ea typeface="Courier"/>
                <a:cs typeface="Courier"/>
                <a:sym typeface="Courier"/>
              </a:defRPr>
            </a:pPr>
            <a:r>
              <a:t>     5</a:t>
            </a:r>
          </a:p>
          <a:p>
            <a:pPr marL="0" indent="0">
              <a:spcBef>
                <a:spcPts val="0"/>
              </a:spcBef>
              <a:buSzTx/>
              <a:buNone/>
              <a:defRPr sz="1600">
                <a:solidFill>
                  <a:srgbClr val="000000"/>
                </a:solidFill>
                <a:latin typeface="Courier"/>
                <a:ea typeface="Courier"/>
                <a:cs typeface="Courier"/>
                <a:sym typeface="Courier"/>
              </a:defRPr>
            </a:pPr>
            <a:r>
              <a:t>ans(:,:,2) =</a:t>
            </a:r>
          </a:p>
          <a:p>
            <a:pPr marL="0" indent="0">
              <a:spcBef>
                <a:spcPts val="0"/>
              </a:spcBef>
              <a:buSzTx/>
              <a:buNone/>
              <a:defRPr sz="1600">
                <a:solidFill>
                  <a:srgbClr val="000000"/>
                </a:solidFill>
                <a:latin typeface="Courier"/>
                <a:ea typeface="Courier"/>
                <a:cs typeface="Courier"/>
                <a:sym typeface="Courier"/>
              </a:defRPr>
            </a:pPr>
            <a:r>
              <a:t>    50</a:t>
            </a:r>
          </a:p>
          <a:p>
            <a:pPr marL="0" indent="0">
              <a:spcBef>
                <a:spcPts val="0"/>
              </a:spcBef>
              <a:buSzTx/>
              <a:buNone/>
              <a:defRPr sz="1600">
                <a:solidFill>
                  <a:srgbClr val="000000"/>
                </a:solidFill>
                <a:latin typeface="Courier"/>
                <a:ea typeface="Courier"/>
                <a:cs typeface="Courier"/>
                <a:sym typeface="Courier"/>
              </a:defRPr>
            </a:pPr>
            <a:r>
              <a:t>ans(:,:,3) =</a:t>
            </a:r>
          </a:p>
          <a:p>
            <a:pPr marL="0" indent="0">
              <a:spcBef>
                <a:spcPts val="0"/>
              </a:spcBef>
              <a:buSzTx/>
              <a:buNone/>
              <a:defRPr sz="1600">
                <a:solidFill>
                  <a:srgbClr val="000000"/>
                </a:solidFill>
                <a:latin typeface="Courier"/>
                <a:ea typeface="Courier"/>
                <a:cs typeface="Courier"/>
                <a:sym typeface="Courier"/>
              </a:defRPr>
            </a:pPr>
            <a:r>
              <a:t>   500</a:t>
            </a:r>
          </a:p>
          <a:p>
            <a:pPr marL="0" indent="0">
              <a:spcBef>
                <a:spcPts val="0"/>
              </a:spcBef>
              <a:buSzTx/>
              <a:buNone/>
              <a:defRPr sz="1600">
                <a:solidFill>
                  <a:srgbClr val="000000"/>
                </a:solidFill>
                <a:latin typeface="Courier"/>
                <a:ea typeface="Courier"/>
                <a:cs typeface="Courier"/>
                <a:sym typeface="Courier"/>
              </a:defRPr>
            </a:pPr>
            <a:r>
              <a:t>&gt;&gt; Ones = ones(1,2,2)</a:t>
            </a:r>
          </a:p>
          <a:p>
            <a:pPr marL="0" indent="0">
              <a:spcBef>
                <a:spcPts val="0"/>
              </a:spcBef>
              <a:buSzTx/>
              <a:buNone/>
              <a:defRPr sz="1600">
                <a:solidFill>
                  <a:srgbClr val="000000"/>
                </a:solidFill>
                <a:latin typeface="Courier"/>
                <a:ea typeface="Courier"/>
                <a:cs typeface="Courier"/>
                <a:sym typeface="Courier"/>
              </a:defRPr>
            </a:pPr>
            <a:r>
              <a:t>Ones(:,:,1) =</a:t>
            </a:r>
          </a:p>
          <a:p>
            <a:pPr marL="0" indent="0">
              <a:spcBef>
                <a:spcPts val="0"/>
              </a:spcBef>
              <a:buSzTx/>
              <a:buNone/>
              <a:defRPr sz="1600">
                <a:solidFill>
                  <a:srgbClr val="000000"/>
                </a:solidFill>
                <a:latin typeface="Courier"/>
                <a:ea typeface="Courier"/>
                <a:cs typeface="Courier"/>
                <a:sym typeface="Courier"/>
              </a:defRPr>
            </a:pPr>
            <a:r>
              <a:t>     1     1</a:t>
            </a:r>
          </a:p>
          <a:p>
            <a:pPr marL="0" indent="0">
              <a:spcBef>
                <a:spcPts val="0"/>
              </a:spcBef>
              <a:buSzTx/>
              <a:buNone/>
              <a:defRPr sz="1600">
                <a:solidFill>
                  <a:srgbClr val="000000"/>
                </a:solidFill>
                <a:latin typeface="Courier"/>
                <a:ea typeface="Courier"/>
                <a:cs typeface="Courier"/>
                <a:sym typeface="Courier"/>
              </a:defRPr>
            </a:pPr>
            <a:r>
              <a:t>Ones(:,:,2) =</a:t>
            </a:r>
          </a:p>
          <a:p>
            <a:pPr marL="0" indent="0">
              <a:spcBef>
                <a:spcPts val="0"/>
              </a:spcBef>
              <a:buSzTx/>
              <a:buNone/>
              <a:defRPr sz="1600">
                <a:solidFill>
                  <a:srgbClr val="000000"/>
                </a:solidFill>
                <a:latin typeface="Courier"/>
                <a:ea typeface="Courier"/>
                <a:cs typeface="Courier"/>
                <a:sym typeface="Courier"/>
              </a:defRPr>
            </a:pPr>
            <a:r>
              <a:t>     1     1</a:t>
            </a:r>
          </a:p>
          <a:p>
            <a:pPr marL="0" indent="0">
              <a:spcBef>
                <a:spcPts val="0"/>
              </a:spcBef>
              <a:buSzTx/>
              <a:buNone/>
              <a:defRPr sz="1600">
                <a:solidFill>
                  <a:srgbClr val="000000"/>
                </a:solidFill>
                <a:latin typeface="Courier"/>
                <a:ea typeface="Courier"/>
                <a:cs typeface="Courier"/>
                <a:sym typeface="Courier"/>
              </a:defRPr>
            </a:pPr>
            <a:r>
              <a:t>&gt;&gt; Randn = randn(2,2,3)</a:t>
            </a:r>
          </a:p>
          <a:p>
            <a:pPr marL="0" indent="0">
              <a:spcBef>
                <a:spcPts val="0"/>
              </a:spcBef>
              <a:buSzTx/>
              <a:buNone/>
              <a:defRPr sz="1600">
                <a:solidFill>
                  <a:srgbClr val="000000"/>
                </a:solidFill>
                <a:latin typeface="Courier"/>
                <a:ea typeface="Courier"/>
                <a:cs typeface="Courier"/>
                <a:sym typeface="Courier"/>
              </a:defRPr>
            </a:pPr>
            <a:r>
              <a:t>Randn(:,:,1) =</a:t>
            </a:r>
          </a:p>
          <a:p>
            <a:pPr marL="0" indent="0">
              <a:spcBef>
                <a:spcPts val="0"/>
              </a:spcBef>
              <a:buSzTx/>
              <a:buNone/>
              <a:defRPr sz="1600">
                <a:solidFill>
                  <a:srgbClr val="000000"/>
                </a:solidFill>
                <a:latin typeface="Courier"/>
                <a:ea typeface="Courier"/>
                <a:cs typeface="Courier"/>
                <a:sym typeface="Courier"/>
              </a:defRPr>
            </a:pPr>
            <a:r>
              <a:t>      -1.1486     -0.51042</a:t>
            </a:r>
          </a:p>
          <a:p>
            <a:pPr marL="0" indent="0">
              <a:spcBef>
                <a:spcPts val="0"/>
              </a:spcBef>
              <a:buSzTx/>
              <a:buNone/>
              <a:defRPr sz="1600">
                <a:solidFill>
                  <a:srgbClr val="000000"/>
                </a:solidFill>
                <a:latin typeface="Courier"/>
                <a:ea typeface="Courier"/>
                <a:cs typeface="Courier"/>
                <a:sym typeface="Courier"/>
              </a:defRPr>
            </a:pPr>
            <a:r>
              <a:t>       1.1076      -2.1122</a:t>
            </a:r>
          </a:p>
          <a:p>
            <a:pPr marL="0" indent="0">
              <a:spcBef>
                <a:spcPts val="0"/>
              </a:spcBef>
              <a:buSzTx/>
              <a:buNone/>
              <a:defRPr sz="1600">
                <a:solidFill>
                  <a:srgbClr val="000000"/>
                </a:solidFill>
                <a:latin typeface="Courier"/>
                <a:ea typeface="Courier"/>
                <a:cs typeface="Courier"/>
                <a:sym typeface="Courier"/>
              </a:defRPr>
            </a:pPr>
            <a:r>
              <a:t>Randn(:,:,2) =</a:t>
            </a:r>
          </a:p>
          <a:p>
            <a:pPr marL="0" indent="0">
              <a:spcBef>
                <a:spcPts val="0"/>
              </a:spcBef>
              <a:buSzTx/>
              <a:buNone/>
              <a:defRPr sz="1600">
                <a:solidFill>
                  <a:srgbClr val="000000"/>
                </a:solidFill>
                <a:latin typeface="Courier"/>
                <a:ea typeface="Courier"/>
                <a:cs typeface="Courier"/>
                <a:sym typeface="Courier"/>
              </a:defRPr>
            </a:pPr>
            <a:r>
              <a:t>       1.5041      -1.0732</a:t>
            </a:r>
          </a:p>
          <a:p>
            <a:pPr marL="0" indent="0">
              <a:spcBef>
                <a:spcPts val="0"/>
              </a:spcBef>
              <a:buSzTx/>
              <a:buNone/>
              <a:defRPr sz="1600">
                <a:solidFill>
                  <a:srgbClr val="000000"/>
                </a:solidFill>
                <a:latin typeface="Courier"/>
                <a:ea typeface="Courier"/>
                <a:cs typeface="Courier"/>
                <a:sym typeface="Courier"/>
              </a:defRPr>
            </a:pPr>
            <a:r>
              <a:t>      0.49128     -0.33426</a:t>
            </a:r>
          </a:p>
          <a:p>
            <a:pPr marL="0" indent="0">
              <a:spcBef>
                <a:spcPts val="0"/>
              </a:spcBef>
              <a:buSzTx/>
              <a:buNone/>
              <a:defRPr sz="1600">
                <a:solidFill>
                  <a:srgbClr val="000000"/>
                </a:solidFill>
                <a:latin typeface="Courier"/>
                <a:ea typeface="Courier"/>
                <a:cs typeface="Courier"/>
                <a:sym typeface="Courier"/>
              </a:defRPr>
            </a:pPr>
            <a:r>
              <a:t>Randn(:,:,3) =</a:t>
            </a:r>
          </a:p>
          <a:p>
            <a:pPr marL="0" indent="0">
              <a:spcBef>
                <a:spcPts val="0"/>
              </a:spcBef>
              <a:buSzTx/>
              <a:buNone/>
              <a:defRPr sz="1600">
                <a:solidFill>
                  <a:srgbClr val="000000"/>
                </a:solidFill>
                <a:latin typeface="Courier"/>
                <a:ea typeface="Courier"/>
                <a:cs typeface="Courier"/>
                <a:sym typeface="Courier"/>
              </a:defRPr>
            </a:pPr>
            <a:r>
              <a:t>      -1.3942      0.84818</a:t>
            </a:r>
          </a:p>
          <a:p>
            <a:pPr marL="0" indent="0">
              <a:spcBef>
                <a:spcPts val="0"/>
              </a:spcBef>
              <a:buSzTx/>
              <a:buNone/>
              <a:defRPr sz="1600">
                <a:solidFill>
                  <a:srgbClr val="000000"/>
                </a:solidFill>
                <a:latin typeface="Courier"/>
                <a:ea typeface="Courier"/>
                <a:cs typeface="Courier"/>
                <a:sym typeface="Courier"/>
              </a:defRPr>
            </a:pPr>
            <a:r>
              <a:t>      -1.0036      -1.0592</a:t>
            </a:r>
          </a:p>
          <a:p>
            <a:pPr marL="0" indent="0">
              <a:spcBef>
                <a:spcPts val="0"/>
              </a:spcBef>
              <a:buSzTx/>
              <a:buNone/>
              <a:defRPr sz="1600">
                <a:solidFill>
                  <a:srgbClr val="000000"/>
                </a:solidFill>
                <a:latin typeface="Courier"/>
                <a:ea typeface="Courier"/>
                <a:cs typeface="Courier"/>
                <a:sym typeface="Courier"/>
              </a:defRPr>
            </a:pPr>
            <a:r>
              <a:t>&gt;&gt; ndims(Randn)</a:t>
            </a:r>
          </a:p>
          <a:p>
            <a:pPr marL="0" indent="0">
              <a:spcBef>
                <a:spcPts val="0"/>
              </a:spcBef>
              <a:buSzTx/>
              <a:buNone/>
              <a:defRPr sz="1600">
                <a:solidFill>
                  <a:srgbClr val="000000"/>
                </a:solidFill>
                <a:latin typeface="Courier"/>
                <a:ea typeface="Courier"/>
                <a:cs typeface="Courier"/>
                <a:sym typeface="Courier"/>
              </a:defRPr>
            </a:pPr>
            <a:r>
              <a:t>ans =</a:t>
            </a:r>
          </a:p>
          <a:p>
            <a:pPr marL="0" indent="0">
              <a:spcBef>
                <a:spcPts val="0"/>
              </a:spcBef>
              <a:buSzTx/>
              <a:buNone/>
              <a:defRPr sz="1600">
                <a:solidFill>
                  <a:srgbClr val="000000"/>
                </a:solidFill>
                <a:latin typeface="Courier"/>
                <a:ea typeface="Courier"/>
                <a:cs typeface="Courier"/>
                <a:sym typeface="Courier"/>
              </a:defRPr>
            </a:pPr>
            <a:r>
              <a:t>     3</a:t>
            </a:r>
          </a:p>
          <a:p>
            <a:pPr marL="0" indent="0">
              <a:spcBef>
                <a:spcPts val="0"/>
              </a:spcBef>
              <a:buSzTx/>
              <a:buNone/>
              <a:defRPr sz="1600">
                <a:solidFill>
                  <a:srgbClr val="000000"/>
                </a:solidFill>
                <a:latin typeface="Courier"/>
                <a:ea typeface="Courier"/>
                <a:cs typeface="Courier"/>
                <a:sym typeface="Courier"/>
              </a:defRPr>
            </a:pPr>
            <a:r>
              <a:t>&gt;&gt; size(Randn)</a:t>
            </a:r>
          </a:p>
          <a:p>
            <a:pPr marL="0" indent="0">
              <a:spcBef>
                <a:spcPts val="0"/>
              </a:spcBef>
              <a:buSzTx/>
              <a:buNone/>
              <a:defRPr sz="1600">
                <a:solidFill>
                  <a:srgbClr val="000000"/>
                </a:solidFill>
                <a:latin typeface="Courier"/>
                <a:ea typeface="Courier"/>
                <a:cs typeface="Courier"/>
                <a:sym typeface="Courier"/>
              </a:defRPr>
            </a:pPr>
            <a:r>
              <a:t>ans =</a:t>
            </a:r>
          </a:p>
          <a:p>
            <a:pPr marL="0" indent="0">
              <a:spcBef>
                <a:spcPts val="0"/>
              </a:spcBef>
              <a:buSzTx/>
              <a:buNone/>
              <a:defRPr sz="1600">
                <a:solidFill>
                  <a:srgbClr val="000000"/>
                </a:solidFill>
                <a:latin typeface="Courier"/>
                <a:ea typeface="Courier"/>
                <a:cs typeface="Courier"/>
                <a:sym typeface="Courier"/>
              </a:defRPr>
            </a:pPr>
            <a:r>
              <a:t>     2     2     3</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Additional Data Types"/>
          <p:cNvSpPr txBox="1">
            <a:spLocks noGrp="1"/>
          </p:cNvSpPr>
          <p:nvPr>
            <p:ph type="title"/>
          </p:nvPr>
        </p:nvSpPr>
        <p:spPr>
          <a:xfrm>
            <a:off x="1270000" y="3510"/>
            <a:ext cx="10464800" cy="2540001"/>
          </a:xfrm>
          <a:prstGeom prst="rect">
            <a:avLst/>
          </a:prstGeom>
        </p:spPr>
        <p:txBody>
          <a:bodyPr/>
          <a:lstStyle/>
          <a:p>
            <a:pPr lvl="1"/>
            <a:r>
              <a:t>Additional Data Types</a:t>
            </a:r>
          </a:p>
        </p:txBody>
      </p:sp>
      <p:sp>
        <p:nvSpPr>
          <p:cNvPr id="190" name="Slide Number"/>
          <p:cNvSpPr txBox="1">
            <a:spLocks noGrp="1"/>
          </p:cNvSpPr>
          <p:nvPr>
            <p:ph type="sldNum" sz="quarter" idx="4294967295"/>
          </p:nvPr>
        </p:nvSpPr>
        <p:spPr>
          <a:xfrm>
            <a:off x="6311409" y="9197831"/>
            <a:ext cx="381043" cy="45416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graphicFrame>
        <p:nvGraphicFramePr>
          <p:cNvPr id="191" name="Table"/>
          <p:cNvGraphicFramePr/>
          <p:nvPr>
            <p:extLst>
              <p:ext uri="{D42A27DB-BD31-4B8C-83A1-F6EECF244321}">
                <p14:modId xmlns:p14="http://schemas.microsoft.com/office/powerpoint/2010/main" val="358531403"/>
              </p:ext>
            </p:extLst>
          </p:nvPr>
        </p:nvGraphicFramePr>
        <p:xfrm>
          <a:off x="1168882" y="2735419"/>
          <a:ext cx="10667033" cy="2539999"/>
        </p:xfrm>
        <a:graphic>
          <a:graphicData uri="http://schemas.openxmlformats.org/drawingml/2006/table">
            <a:tbl>
              <a:tblPr>
                <a:tableStyleId>{4C3C2611-4C71-4FC5-86AE-919BDF0F9419}</a:tableStyleId>
              </a:tblPr>
              <a:tblGrid>
                <a:gridCol w="3503564">
                  <a:extLst>
                    <a:ext uri="{9D8B030D-6E8A-4147-A177-3AD203B41FA5}">
                      <a16:colId xmlns:a16="http://schemas.microsoft.com/office/drawing/2014/main" val="20000"/>
                    </a:ext>
                  </a:extLst>
                </a:gridCol>
                <a:gridCol w="7163469">
                  <a:extLst>
                    <a:ext uri="{9D8B030D-6E8A-4147-A177-3AD203B41FA5}">
                      <a16:colId xmlns:a16="http://schemas.microsoft.com/office/drawing/2014/main" val="20001"/>
                    </a:ext>
                  </a:extLst>
                </a:gridCol>
              </a:tblGrid>
              <a:tr h="843620">
                <a:tc>
                  <a:txBody>
                    <a:bodyPr/>
                    <a:lstStyle/>
                    <a:p>
                      <a:pPr defTabSz="914400">
                        <a:tabLst>
                          <a:tab pos="1295400" algn="l"/>
                        </a:tabLst>
                        <a:defRPr>
                          <a:solidFill>
                            <a:srgbClr val="000000"/>
                          </a:solidFill>
                        </a:defRPr>
                      </a:pPr>
                      <a:r>
                        <a:rPr sz="2800">
                          <a:solidFill>
                            <a:schemeClr val="accent6"/>
                          </a:solidFill>
                          <a:effectLst>
                            <a:outerShdw blurRad="63500" dist="3302" dir="5400000" rotWithShape="0">
                              <a:srgbClr val="000000">
                                <a:alpha val="40000"/>
                              </a:srgbClr>
                            </a:outerShdw>
                          </a:effectLst>
                        </a:rPr>
                        <a:t>single(number)</a:t>
                      </a:r>
                    </a:p>
                  </a:txBody>
                  <a:tcPr marL="50800" marR="50800" marT="50800" marB="50800" anchor="ctr" horzOverflow="overflow">
                    <a:lnL w="0">
                      <a:miter lim="400000"/>
                    </a:lnL>
                    <a:lnT w="0">
                      <a:miter lim="400000"/>
                    </a:lnT>
                  </a:tcPr>
                </a:tc>
                <a:tc>
                  <a:txBody>
                    <a:bodyPr/>
                    <a:lstStyle/>
                    <a:p>
                      <a:pPr defTabSz="914400">
                        <a:tabLst>
                          <a:tab pos="1295400" algn="l"/>
                        </a:tabLst>
                        <a:defRPr>
                          <a:solidFill>
                            <a:srgbClr val="000000"/>
                          </a:solidFill>
                        </a:defRPr>
                      </a:pPr>
                      <a:r>
                        <a:rPr sz="2800">
                          <a:solidFill>
                            <a:srgbClr val="FFFFFF"/>
                          </a:solidFill>
                          <a:effectLst>
                            <a:outerShdw blurRad="63500" dist="3302" dir="5400000" rotWithShape="0">
                              <a:srgbClr val="000000">
                                <a:alpha val="40000"/>
                              </a:srgbClr>
                            </a:outerShdw>
                          </a:effectLst>
                        </a:rPr>
                        <a:t>Create number with class type single</a:t>
                      </a:r>
                    </a:p>
                  </a:txBody>
                  <a:tcPr marL="50800" marR="50800" marT="50800" marB="50800" anchor="ctr" horzOverflow="overflow">
                    <a:lnR w="0">
                      <a:miter lim="400000"/>
                    </a:lnR>
                    <a:lnT w="0">
                      <a:miter lim="400000"/>
                    </a:lnT>
                  </a:tcPr>
                </a:tc>
                <a:extLst>
                  <a:ext uri="{0D108BD9-81ED-4DB2-BD59-A6C34878D82A}">
                    <a16:rowId xmlns:a16="http://schemas.microsoft.com/office/drawing/2014/main" val="10000"/>
                  </a:ext>
                </a:extLst>
              </a:tr>
              <a:tr h="852759">
                <a:tc>
                  <a:txBody>
                    <a:bodyPr/>
                    <a:lstStyle/>
                    <a:p>
                      <a:pPr defTabSz="914400">
                        <a:tabLst>
                          <a:tab pos="1295400" algn="l"/>
                        </a:tabLst>
                        <a:defRPr>
                          <a:solidFill>
                            <a:srgbClr val="000000"/>
                          </a:solidFill>
                        </a:defRPr>
                      </a:pPr>
                      <a:r>
                        <a:rPr sz="2800" dirty="0">
                          <a:solidFill>
                            <a:schemeClr val="accent6"/>
                          </a:solidFill>
                          <a:effectLst>
                            <a:outerShdw blurRad="63500" dist="3302" dir="5400000" rotWithShape="0">
                              <a:srgbClr val="000000">
                                <a:alpha val="40000"/>
                              </a:srgbClr>
                            </a:outerShdw>
                          </a:effectLst>
                        </a:rPr>
                        <a:t>int8(number)</a:t>
                      </a:r>
                    </a:p>
                  </a:txBody>
                  <a:tcPr marL="50800" marR="50800" marT="50800" marB="50800" anchor="ctr" horzOverflow="overflow">
                    <a:lnL w="0">
                      <a:miter lim="400000"/>
                    </a:lnL>
                  </a:tcPr>
                </a:tc>
                <a:tc>
                  <a:txBody>
                    <a:bodyPr/>
                    <a:lstStyle/>
                    <a:p>
                      <a:pPr defTabSz="914400">
                        <a:tabLst>
                          <a:tab pos="1295400" algn="l"/>
                        </a:tabLst>
                        <a:defRPr>
                          <a:solidFill>
                            <a:srgbClr val="000000"/>
                          </a:solidFill>
                        </a:defRPr>
                      </a:pPr>
                      <a:r>
                        <a:rPr sz="2800">
                          <a:solidFill>
                            <a:srgbClr val="FFFFFF"/>
                          </a:solidFill>
                          <a:effectLst>
                            <a:outerShdw blurRad="63500" dist="3302" dir="5400000" rotWithShape="0">
                              <a:srgbClr val="000000">
                                <a:alpha val="40000"/>
                              </a:srgbClr>
                            </a:outerShdw>
                          </a:effectLst>
                        </a:rPr>
                        <a:t>Create number with class type int8</a:t>
                      </a:r>
                    </a:p>
                  </a:txBody>
                  <a:tcPr marL="50800" marR="50800" marT="50800" marB="50800" anchor="ctr" horzOverflow="overflow">
                    <a:lnR w="0">
                      <a:miter lim="400000"/>
                    </a:lnR>
                  </a:tcPr>
                </a:tc>
                <a:extLst>
                  <a:ext uri="{0D108BD9-81ED-4DB2-BD59-A6C34878D82A}">
                    <a16:rowId xmlns:a16="http://schemas.microsoft.com/office/drawing/2014/main" val="10001"/>
                  </a:ext>
                </a:extLst>
              </a:tr>
              <a:tr h="843620">
                <a:tc>
                  <a:txBody>
                    <a:bodyPr/>
                    <a:lstStyle/>
                    <a:p>
                      <a:pPr defTabSz="914400">
                        <a:tabLst>
                          <a:tab pos="1295400" algn="l"/>
                        </a:tabLst>
                        <a:defRPr>
                          <a:solidFill>
                            <a:srgbClr val="000000"/>
                          </a:solidFill>
                        </a:defRPr>
                      </a:pPr>
                      <a:r>
                        <a:rPr sz="2800">
                          <a:solidFill>
                            <a:schemeClr val="accent6"/>
                          </a:solidFill>
                          <a:effectLst>
                            <a:outerShdw blurRad="63500" dist="3302" dir="5400000" rotWithShape="0">
                              <a:srgbClr val="000000">
                                <a:alpha val="40000"/>
                              </a:srgbClr>
                            </a:outerShdw>
                          </a:effectLst>
                        </a:rPr>
                        <a:t>int16(number)</a:t>
                      </a:r>
                    </a:p>
                  </a:txBody>
                  <a:tcPr marL="50800" marR="50800" marT="50800" marB="50800" anchor="ctr" horzOverflow="overflow">
                    <a:lnL w="0">
                      <a:miter lim="400000"/>
                    </a:lnL>
                    <a:lnB w="0">
                      <a:miter lim="400000"/>
                    </a:lnB>
                  </a:tcPr>
                </a:tc>
                <a:tc>
                  <a:txBody>
                    <a:bodyPr/>
                    <a:lstStyle/>
                    <a:p>
                      <a:pPr defTabSz="914400">
                        <a:tabLst>
                          <a:tab pos="1295400" algn="l"/>
                        </a:tabLst>
                        <a:defRPr>
                          <a:solidFill>
                            <a:srgbClr val="000000"/>
                          </a:solidFill>
                        </a:defRPr>
                      </a:pPr>
                      <a:r>
                        <a:rPr sz="2800" dirty="0">
                          <a:solidFill>
                            <a:srgbClr val="FFFFFF"/>
                          </a:solidFill>
                          <a:effectLst>
                            <a:outerShdw blurRad="63500" dist="3302" dir="5400000" rotWithShape="0">
                              <a:srgbClr val="000000">
                                <a:alpha val="40000"/>
                              </a:srgbClr>
                            </a:outerShdw>
                          </a:effectLst>
                        </a:rPr>
                        <a:t>Create number with class type int16</a:t>
                      </a:r>
                    </a:p>
                  </a:txBody>
                  <a:tcPr marL="50800" marR="50800" marT="50800" marB="50800" anchor="ctr" horzOverflow="overflow">
                    <a:lnR w="0">
                      <a:miter lim="400000"/>
                    </a:lnR>
                    <a:lnB w="0">
                      <a:miter lim="400000"/>
                    </a:lnB>
                  </a:tcPr>
                </a:tc>
                <a:extLst>
                  <a:ext uri="{0D108BD9-81ED-4DB2-BD59-A6C34878D82A}">
                    <a16:rowId xmlns:a16="http://schemas.microsoft.com/office/drawing/2014/main" val="10002"/>
                  </a:ext>
                </a:extLst>
              </a:tr>
            </a:tbl>
          </a:graphicData>
        </a:graphic>
      </p:graphicFrame>
      <p:sp>
        <p:nvSpPr>
          <p:cNvPr id="192" name="You can perform arithmetic operation with same class type or double class type"/>
          <p:cNvSpPr txBox="1">
            <a:spLocks noGrp="1"/>
          </p:cNvSpPr>
          <p:nvPr>
            <p:ph type="body" sz="quarter" idx="1"/>
          </p:nvPr>
        </p:nvSpPr>
        <p:spPr>
          <a:xfrm>
            <a:off x="1201441" y="5422963"/>
            <a:ext cx="10601918" cy="1595219"/>
          </a:xfrm>
          <a:prstGeom prst="rect">
            <a:avLst/>
          </a:prstGeom>
        </p:spPr>
        <p:txBody>
          <a:bodyPr>
            <a:normAutofit/>
          </a:bodyPr>
          <a:lstStyle>
            <a:lvl1pPr marL="331787" indent="-331787">
              <a:buBlip>
                <a:blip r:embed="rId2"/>
              </a:buBlip>
            </a:lvl1pPr>
          </a:lstStyle>
          <a:p>
            <a:r>
              <a:rPr sz="2800" dirty="0"/>
              <a:t>You can perform arithmetic operation with same class type or double class type</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A32547CD-C7D8-4778-8BFB-031CB38FEF97}"/>
                  </a:ext>
                </a:extLst>
              </p14:cNvPr>
              <p14:cNvContentPartPr/>
              <p14:nvPr/>
            </p14:nvContentPartPr>
            <p14:xfrm>
              <a:off x="3299439" y="1766452"/>
              <a:ext cx="5424120" cy="225000"/>
            </p14:xfrm>
          </p:contentPart>
        </mc:Choice>
        <mc:Fallback>
          <p:pic>
            <p:nvPicPr>
              <p:cNvPr id="2" name="Ink 1">
                <a:extLst>
                  <a:ext uri="{FF2B5EF4-FFF2-40B4-BE49-F238E27FC236}">
                    <a16:creationId xmlns:a16="http://schemas.microsoft.com/office/drawing/2014/main" id="{A32547CD-C7D8-4778-8BFB-031CB38FEF97}"/>
                  </a:ext>
                </a:extLst>
              </p:cNvPr>
              <p:cNvPicPr/>
              <p:nvPr/>
            </p:nvPicPr>
            <p:blipFill>
              <a:blip r:embed="rId4"/>
              <a:stretch>
                <a:fillRect/>
              </a:stretch>
            </p:blipFill>
            <p:spPr>
              <a:xfrm>
                <a:off x="3290439" y="1757452"/>
                <a:ext cx="544176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1D906783-B8F7-44D8-92BD-F654CE41220F}"/>
                  </a:ext>
                </a:extLst>
              </p14:cNvPr>
              <p14:cNvContentPartPr/>
              <p14:nvPr/>
            </p14:nvContentPartPr>
            <p14:xfrm>
              <a:off x="1112079" y="2806852"/>
              <a:ext cx="538200" cy="345600"/>
            </p14:xfrm>
          </p:contentPart>
        </mc:Choice>
        <mc:Fallback>
          <p:pic>
            <p:nvPicPr>
              <p:cNvPr id="3" name="Ink 2">
                <a:extLst>
                  <a:ext uri="{FF2B5EF4-FFF2-40B4-BE49-F238E27FC236}">
                    <a16:creationId xmlns:a16="http://schemas.microsoft.com/office/drawing/2014/main" id="{1D906783-B8F7-44D8-92BD-F654CE41220F}"/>
                  </a:ext>
                </a:extLst>
              </p:cNvPr>
              <p:cNvPicPr/>
              <p:nvPr/>
            </p:nvPicPr>
            <p:blipFill>
              <a:blip r:embed="rId6"/>
              <a:stretch>
                <a:fillRect/>
              </a:stretch>
            </p:blipFill>
            <p:spPr>
              <a:xfrm>
                <a:off x="1103079" y="2798212"/>
                <a:ext cx="555840" cy="363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60353913-66C2-4DC2-B2DB-371233392A73}"/>
                  </a:ext>
                </a:extLst>
              </p14:cNvPr>
              <p14:cNvContentPartPr/>
              <p14:nvPr/>
            </p14:nvContentPartPr>
            <p14:xfrm>
              <a:off x="1062399" y="3765172"/>
              <a:ext cx="521640" cy="275040"/>
            </p14:xfrm>
          </p:contentPart>
        </mc:Choice>
        <mc:Fallback>
          <p:pic>
            <p:nvPicPr>
              <p:cNvPr id="4" name="Ink 3">
                <a:extLst>
                  <a:ext uri="{FF2B5EF4-FFF2-40B4-BE49-F238E27FC236}">
                    <a16:creationId xmlns:a16="http://schemas.microsoft.com/office/drawing/2014/main" id="{60353913-66C2-4DC2-B2DB-371233392A73}"/>
                  </a:ext>
                </a:extLst>
              </p:cNvPr>
              <p:cNvPicPr/>
              <p:nvPr/>
            </p:nvPicPr>
            <p:blipFill>
              <a:blip r:embed="rId8"/>
              <a:stretch>
                <a:fillRect/>
              </a:stretch>
            </p:blipFill>
            <p:spPr>
              <a:xfrm>
                <a:off x="1053399" y="3756532"/>
                <a:ext cx="53928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Ink 4">
                <a:extLst>
                  <a:ext uri="{FF2B5EF4-FFF2-40B4-BE49-F238E27FC236}">
                    <a16:creationId xmlns:a16="http://schemas.microsoft.com/office/drawing/2014/main" id="{EC11FE46-47DA-409B-B33E-FAA21FF38E06}"/>
                  </a:ext>
                </a:extLst>
              </p14:cNvPr>
              <p14:cNvContentPartPr/>
              <p14:nvPr/>
            </p14:nvContentPartPr>
            <p14:xfrm>
              <a:off x="1124319" y="4648252"/>
              <a:ext cx="486720" cy="294840"/>
            </p14:xfrm>
          </p:contentPart>
        </mc:Choice>
        <mc:Fallback>
          <p:pic>
            <p:nvPicPr>
              <p:cNvPr id="5" name="Ink 4">
                <a:extLst>
                  <a:ext uri="{FF2B5EF4-FFF2-40B4-BE49-F238E27FC236}">
                    <a16:creationId xmlns:a16="http://schemas.microsoft.com/office/drawing/2014/main" id="{EC11FE46-47DA-409B-B33E-FAA21FF38E06}"/>
                  </a:ext>
                </a:extLst>
              </p:cNvPr>
              <p:cNvPicPr/>
              <p:nvPr/>
            </p:nvPicPr>
            <p:blipFill>
              <a:blip r:embed="rId10"/>
              <a:stretch>
                <a:fillRect/>
              </a:stretch>
            </p:blipFill>
            <p:spPr>
              <a:xfrm>
                <a:off x="1115319" y="4639252"/>
                <a:ext cx="50436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Ink 5">
                <a:extLst>
                  <a:ext uri="{FF2B5EF4-FFF2-40B4-BE49-F238E27FC236}">
                    <a16:creationId xmlns:a16="http://schemas.microsoft.com/office/drawing/2014/main" id="{6D3F7A47-8C01-4193-B9D4-F817FAF0618C}"/>
                  </a:ext>
                </a:extLst>
              </p14:cNvPr>
              <p14:cNvContentPartPr/>
              <p14:nvPr/>
            </p14:nvContentPartPr>
            <p14:xfrm>
              <a:off x="9106959" y="4880092"/>
              <a:ext cx="1846080" cy="162360"/>
            </p14:xfrm>
          </p:contentPart>
        </mc:Choice>
        <mc:Fallback>
          <p:pic>
            <p:nvPicPr>
              <p:cNvPr id="6" name="Ink 5">
                <a:extLst>
                  <a:ext uri="{FF2B5EF4-FFF2-40B4-BE49-F238E27FC236}">
                    <a16:creationId xmlns:a16="http://schemas.microsoft.com/office/drawing/2014/main" id="{6D3F7A47-8C01-4193-B9D4-F817FAF0618C}"/>
                  </a:ext>
                </a:extLst>
              </p:cNvPr>
              <p:cNvPicPr/>
              <p:nvPr/>
            </p:nvPicPr>
            <p:blipFill>
              <a:blip r:embed="rId12"/>
              <a:stretch>
                <a:fillRect/>
              </a:stretch>
            </p:blipFill>
            <p:spPr>
              <a:xfrm>
                <a:off x="9097959" y="4871092"/>
                <a:ext cx="186372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Ink 6">
                <a:extLst>
                  <a:ext uri="{FF2B5EF4-FFF2-40B4-BE49-F238E27FC236}">
                    <a16:creationId xmlns:a16="http://schemas.microsoft.com/office/drawing/2014/main" id="{7839DE81-9975-4DD7-BC3D-8ACE769029DE}"/>
                  </a:ext>
                </a:extLst>
              </p14:cNvPr>
              <p14:cNvContentPartPr/>
              <p14:nvPr/>
            </p14:nvContentPartPr>
            <p14:xfrm>
              <a:off x="8661999" y="6276892"/>
              <a:ext cx="1740960" cy="5400"/>
            </p14:xfrm>
          </p:contentPart>
        </mc:Choice>
        <mc:Fallback>
          <p:pic>
            <p:nvPicPr>
              <p:cNvPr id="7" name="Ink 6">
                <a:extLst>
                  <a:ext uri="{FF2B5EF4-FFF2-40B4-BE49-F238E27FC236}">
                    <a16:creationId xmlns:a16="http://schemas.microsoft.com/office/drawing/2014/main" id="{7839DE81-9975-4DD7-BC3D-8ACE769029DE}"/>
                  </a:ext>
                </a:extLst>
              </p:cNvPr>
              <p:cNvPicPr/>
              <p:nvPr/>
            </p:nvPicPr>
            <p:blipFill>
              <a:blip r:embed="rId14"/>
              <a:stretch>
                <a:fillRect/>
              </a:stretch>
            </p:blipFill>
            <p:spPr>
              <a:xfrm>
                <a:off x="8653359" y="6267892"/>
                <a:ext cx="175860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Ink 7">
                <a:extLst>
                  <a:ext uri="{FF2B5EF4-FFF2-40B4-BE49-F238E27FC236}">
                    <a16:creationId xmlns:a16="http://schemas.microsoft.com/office/drawing/2014/main" id="{82B44B0B-9C28-43DF-A778-AFF4920054A6}"/>
                  </a:ext>
                </a:extLst>
              </p14:cNvPr>
              <p14:cNvContentPartPr/>
              <p14:nvPr/>
            </p14:nvContentPartPr>
            <p14:xfrm>
              <a:off x="2866719" y="6697012"/>
              <a:ext cx="1998360" cy="25200"/>
            </p14:xfrm>
          </p:contentPart>
        </mc:Choice>
        <mc:Fallback>
          <p:pic>
            <p:nvPicPr>
              <p:cNvPr id="8" name="Ink 7">
                <a:extLst>
                  <a:ext uri="{FF2B5EF4-FFF2-40B4-BE49-F238E27FC236}">
                    <a16:creationId xmlns:a16="http://schemas.microsoft.com/office/drawing/2014/main" id="{82B44B0B-9C28-43DF-A778-AFF4920054A6}"/>
                  </a:ext>
                </a:extLst>
              </p:cNvPr>
              <p:cNvPicPr/>
              <p:nvPr/>
            </p:nvPicPr>
            <p:blipFill>
              <a:blip r:embed="rId16"/>
              <a:stretch>
                <a:fillRect/>
              </a:stretch>
            </p:blipFill>
            <p:spPr>
              <a:xfrm>
                <a:off x="2858079" y="6688012"/>
                <a:ext cx="201600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Ink 8">
                <a:extLst>
                  <a:ext uri="{FF2B5EF4-FFF2-40B4-BE49-F238E27FC236}">
                    <a16:creationId xmlns:a16="http://schemas.microsoft.com/office/drawing/2014/main" id="{C00570F6-6758-4AE6-865B-CF57E5C8459B}"/>
                  </a:ext>
                </a:extLst>
              </p14:cNvPr>
              <p14:cNvContentPartPr/>
              <p14:nvPr/>
            </p14:nvContentPartPr>
            <p14:xfrm>
              <a:off x="10305399" y="4173412"/>
              <a:ext cx="971640" cy="101880"/>
            </p14:xfrm>
          </p:contentPart>
        </mc:Choice>
        <mc:Fallback>
          <p:pic>
            <p:nvPicPr>
              <p:cNvPr id="9" name="Ink 8">
                <a:extLst>
                  <a:ext uri="{FF2B5EF4-FFF2-40B4-BE49-F238E27FC236}">
                    <a16:creationId xmlns:a16="http://schemas.microsoft.com/office/drawing/2014/main" id="{C00570F6-6758-4AE6-865B-CF57E5C8459B}"/>
                  </a:ext>
                </a:extLst>
              </p:cNvPr>
              <p:cNvPicPr/>
              <p:nvPr/>
            </p:nvPicPr>
            <p:blipFill>
              <a:blip r:embed="rId18"/>
              <a:stretch>
                <a:fillRect/>
              </a:stretch>
            </p:blipFill>
            <p:spPr>
              <a:xfrm>
                <a:off x="10296399" y="4164772"/>
                <a:ext cx="98928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Ink 9">
                <a:extLst>
                  <a:ext uri="{FF2B5EF4-FFF2-40B4-BE49-F238E27FC236}">
                    <a16:creationId xmlns:a16="http://schemas.microsoft.com/office/drawing/2014/main" id="{CC8A6146-AA56-4C0D-BB02-5804A543FE66}"/>
                  </a:ext>
                </a:extLst>
              </p14:cNvPr>
              <p14:cNvContentPartPr/>
              <p14:nvPr/>
            </p14:nvContentPartPr>
            <p14:xfrm>
              <a:off x="9810759" y="3360892"/>
              <a:ext cx="633240" cy="360"/>
            </p14:xfrm>
          </p:contentPart>
        </mc:Choice>
        <mc:Fallback>
          <p:pic>
            <p:nvPicPr>
              <p:cNvPr id="10" name="Ink 9">
                <a:extLst>
                  <a:ext uri="{FF2B5EF4-FFF2-40B4-BE49-F238E27FC236}">
                    <a16:creationId xmlns:a16="http://schemas.microsoft.com/office/drawing/2014/main" id="{CC8A6146-AA56-4C0D-BB02-5804A543FE66}"/>
                  </a:ext>
                </a:extLst>
              </p:cNvPr>
              <p:cNvPicPr/>
              <p:nvPr/>
            </p:nvPicPr>
            <p:blipFill>
              <a:blip r:embed="rId20"/>
              <a:stretch>
                <a:fillRect/>
              </a:stretch>
            </p:blipFill>
            <p:spPr>
              <a:xfrm>
                <a:off x="9802119" y="3351892"/>
                <a:ext cx="650880" cy="18000"/>
              </a:xfrm>
              <a:prstGeom prst="rect">
                <a:avLst/>
              </a:prstGeom>
            </p:spPr>
          </p:pic>
        </mc:Fallback>
      </mc:AlternateContent>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Command Window…"/>
          <p:cNvSpPr txBox="1">
            <a:spLocks noGrp="1"/>
          </p:cNvSpPr>
          <p:nvPr>
            <p:ph type="body" idx="1"/>
          </p:nvPr>
        </p:nvSpPr>
        <p:spPr>
          <a:xfrm>
            <a:off x="240995" y="266461"/>
            <a:ext cx="12522810" cy="9220678"/>
          </a:xfrm>
          <a:prstGeom prst="rect">
            <a:avLst/>
          </a:prstGeom>
          <a:solidFill>
            <a:srgbClr val="FFFFFF"/>
          </a:solidFill>
          <a:ln w="9525">
            <a:round/>
          </a:ln>
        </p:spPr>
        <p:txBody>
          <a:bodyPr anchor="t"/>
          <a:lstStyle/>
          <a:p>
            <a:pPr marL="0" indent="0">
              <a:spcBef>
                <a:spcPts val="0"/>
              </a:spcBef>
              <a:buSzTx/>
              <a:buNone/>
              <a:defRPr sz="1800" b="1">
                <a:solidFill>
                  <a:srgbClr val="000000"/>
                </a:solidFill>
                <a:latin typeface="Courier"/>
                <a:ea typeface="Courier"/>
                <a:cs typeface="Courier"/>
                <a:sym typeface="Courier"/>
              </a:defRPr>
            </a:pPr>
            <a:r>
              <a:t>Command Window</a:t>
            </a:r>
          </a:p>
          <a:p>
            <a:pPr marL="0" indent="0">
              <a:spcBef>
                <a:spcPts val="0"/>
              </a:spcBef>
              <a:buSzTx/>
              <a:buNone/>
              <a:defRPr sz="1600">
                <a:solidFill>
                  <a:srgbClr val="000000"/>
                </a:solidFill>
                <a:latin typeface="Courier"/>
                <a:ea typeface="Courier"/>
                <a:cs typeface="Courier"/>
                <a:sym typeface="Courier"/>
              </a:defRPr>
            </a:pPr>
            <a:endParaRPr/>
          </a:p>
          <a:p>
            <a:pPr marL="0" indent="0">
              <a:spcBef>
                <a:spcPts val="0"/>
              </a:spcBef>
              <a:buSzTx/>
              <a:buNone/>
              <a:defRPr sz="1600">
                <a:solidFill>
                  <a:srgbClr val="000000"/>
                </a:solidFill>
                <a:latin typeface="Courier"/>
                <a:ea typeface="Courier"/>
                <a:cs typeface="Courier"/>
                <a:sym typeface="Courier"/>
              </a:defRPr>
            </a:pPr>
            <a:endParaRPr/>
          </a:p>
          <a:p>
            <a:pPr marL="0" indent="0">
              <a:spcBef>
                <a:spcPts val="0"/>
              </a:spcBef>
              <a:buSzTx/>
              <a:buNone/>
              <a:defRPr sz="1600">
                <a:solidFill>
                  <a:srgbClr val="000000"/>
                </a:solidFill>
                <a:latin typeface="Courier"/>
                <a:ea typeface="Courier"/>
                <a:cs typeface="Courier"/>
                <a:sym typeface="Courier"/>
              </a:defRPr>
            </a:pPr>
            <a:r>
              <a:t>&gt;&gt; Single = single(3.1)</a:t>
            </a:r>
          </a:p>
          <a:p>
            <a:pPr marL="0" indent="0">
              <a:spcBef>
                <a:spcPts val="0"/>
              </a:spcBef>
              <a:buSzTx/>
              <a:buNone/>
              <a:defRPr sz="1600">
                <a:solidFill>
                  <a:srgbClr val="000000"/>
                </a:solidFill>
                <a:latin typeface="Courier"/>
                <a:ea typeface="Courier"/>
                <a:cs typeface="Courier"/>
                <a:sym typeface="Courier"/>
              </a:defRPr>
            </a:pPr>
            <a:r>
              <a:t>Single =</a:t>
            </a:r>
          </a:p>
          <a:p>
            <a:pPr marL="0" indent="0">
              <a:spcBef>
                <a:spcPts val="0"/>
              </a:spcBef>
              <a:buSzTx/>
              <a:buNone/>
              <a:defRPr sz="1600">
                <a:solidFill>
                  <a:srgbClr val="000000"/>
                </a:solidFill>
                <a:latin typeface="Courier"/>
                <a:ea typeface="Courier"/>
                <a:cs typeface="Courier"/>
                <a:sym typeface="Courier"/>
              </a:defRPr>
            </a:pPr>
            <a:r>
              <a:t>  </a:t>
            </a:r>
            <a:r>
              <a:rPr b="1" u="sng">
                <a:solidFill>
                  <a:srgbClr val="0433FF"/>
                </a:solidFill>
              </a:rPr>
              <a:t>single</a:t>
            </a:r>
          </a:p>
          <a:p>
            <a:pPr marL="0" indent="0">
              <a:spcBef>
                <a:spcPts val="0"/>
              </a:spcBef>
              <a:buSzTx/>
              <a:buNone/>
              <a:defRPr sz="1600">
                <a:solidFill>
                  <a:srgbClr val="000000"/>
                </a:solidFill>
                <a:latin typeface="Courier"/>
                <a:ea typeface="Courier"/>
                <a:cs typeface="Courier"/>
                <a:sym typeface="Courier"/>
              </a:defRPr>
            </a:pPr>
            <a:r>
              <a:t>          3.1</a:t>
            </a:r>
          </a:p>
          <a:p>
            <a:pPr marL="0" indent="0">
              <a:spcBef>
                <a:spcPts val="0"/>
              </a:spcBef>
              <a:buSzTx/>
              <a:buNone/>
              <a:defRPr sz="1600">
                <a:solidFill>
                  <a:srgbClr val="000000"/>
                </a:solidFill>
                <a:latin typeface="Courier"/>
                <a:ea typeface="Courier"/>
                <a:cs typeface="Courier"/>
                <a:sym typeface="Courier"/>
              </a:defRPr>
            </a:pPr>
            <a:r>
              <a:t>&gt;&gt; a = 4;</a:t>
            </a:r>
          </a:p>
          <a:p>
            <a:pPr marL="0" indent="0">
              <a:spcBef>
                <a:spcPts val="0"/>
              </a:spcBef>
              <a:buSzTx/>
              <a:buNone/>
              <a:defRPr sz="1600">
                <a:solidFill>
                  <a:srgbClr val="000000"/>
                </a:solidFill>
                <a:latin typeface="Courier"/>
                <a:ea typeface="Courier"/>
                <a:cs typeface="Courier"/>
                <a:sym typeface="Courier"/>
              </a:defRPr>
            </a:pPr>
            <a:r>
              <a:t>&gt;&gt; b = Single * a</a:t>
            </a:r>
          </a:p>
          <a:p>
            <a:pPr marL="0" indent="0">
              <a:spcBef>
                <a:spcPts val="0"/>
              </a:spcBef>
              <a:buSzTx/>
              <a:buNone/>
              <a:defRPr sz="1600">
                <a:solidFill>
                  <a:srgbClr val="000000"/>
                </a:solidFill>
                <a:latin typeface="Courier"/>
                <a:ea typeface="Courier"/>
                <a:cs typeface="Courier"/>
                <a:sym typeface="Courier"/>
              </a:defRPr>
            </a:pPr>
            <a:r>
              <a:t>b =</a:t>
            </a:r>
          </a:p>
          <a:p>
            <a:pPr marL="0" indent="0">
              <a:spcBef>
                <a:spcPts val="0"/>
              </a:spcBef>
              <a:buSzTx/>
              <a:buNone/>
              <a:defRPr sz="1600">
                <a:solidFill>
                  <a:srgbClr val="000000"/>
                </a:solidFill>
                <a:latin typeface="Courier"/>
                <a:ea typeface="Courier"/>
                <a:cs typeface="Courier"/>
                <a:sym typeface="Courier"/>
              </a:defRPr>
            </a:pPr>
            <a:r>
              <a:t>  </a:t>
            </a:r>
            <a:r>
              <a:rPr b="1" u="sng">
                <a:solidFill>
                  <a:srgbClr val="0433FF"/>
                </a:solidFill>
              </a:rPr>
              <a:t>single</a:t>
            </a:r>
          </a:p>
          <a:p>
            <a:pPr marL="0" indent="0">
              <a:spcBef>
                <a:spcPts val="0"/>
              </a:spcBef>
              <a:buSzTx/>
              <a:buNone/>
              <a:defRPr sz="1600">
                <a:solidFill>
                  <a:srgbClr val="000000"/>
                </a:solidFill>
                <a:latin typeface="Courier"/>
                <a:ea typeface="Courier"/>
                <a:cs typeface="Courier"/>
                <a:sym typeface="Courier"/>
              </a:defRPr>
            </a:pPr>
            <a:r>
              <a:t>         12.4</a:t>
            </a:r>
          </a:p>
          <a:p>
            <a:pPr marL="0" indent="0">
              <a:spcBef>
                <a:spcPts val="0"/>
              </a:spcBef>
              <a:buSzTx/>
              <a:buNone/>
              <a:defRPr sz="1600">
                <a:solidFill>
                  <a:srgbClr val="000000"/>
                </a:solidFill>
                <a:latin typeface="Courier"/>
                <a:ea typeface="Courier"/>
                <a:cs typeface="Courier"/>
                <a:sym typeface="Courier"/>
              </a:defRPr>
            </a:pPr>
            <a:r>
              <a:t>&gt;&gt; whos</a:t>
            </a:r>
          </a:p>
          <a:p>
            <a:pPr marL="0" indent="0">
              <a:spcBef>
                <a:spcPts val="0"/>
              </a:spcBef>
              <a:buSzTx/>
              <a:buNone/>
              <a:defRPr sz="1600">
                <a:solidFill>
                  <a:srgbClr val="000000"/>
                </a:solidFill>
                <a:latin typeface="Courier"/>
                <a:ea typeface="Courier"/>
                <a:cs typeface="Courier"/>
                <a:sym typeface="Courier"/>
              </a:defRPr>
            </a:pPr>
            <a:r>
              <a:t>  Name        Size            Bytes  Class     Attributes</a:t>
            </a:r>
          </a:p>
          <a:p>
            <a:pPr marL="0" indent="0">
              <a:spcBef>
                <a:spcPts val="0"/>
              </a:spcBef>
              <a:buSzTx/>
              <a:buNone/>
              <a:defRPr sz="1600">
                <a:solidFill>
                  <a:srgbClr val="000000"/>
                </a:solidFill>
                <a:latin typeface="Courier"/>
                <a:ea typeface="Courier"/>
                <a:cs typeface="Courier"/>
                <a:sym typeface="Courier"/>
              </a:defRPr>
            </a:pPr>
            <a:endParaRPr/>
          </a:p>
          <a:p>
            <a:pPr marL="0" indent="0">
              <a:spcBef>
                <a:spcPts val="0"/>
              </a:spcBef>
              <a:buSzTx/>
              <a:buNone/>
              <a:defRPr sz="1600">
                <a:solidFill>
                  <a:srgbClr val="000000"/>
                </a:solidFill>
                <a:latin typeface="Courier"/>
                <a:ea typeface="Courier"/>
                <a:cs typeface="Courier"/>
                <a:sym typeface="Courier"/>
              </a:defRPr>
            </a:pPr>
            <a:r>
              <a:t>  Single      1x1                 4  single              </a:t>
            </a:r>
          </a:p>
          <a:p>
            <a:pPr marL="0" indent="0">
              <a:spcBef>
                <a:spcPts val="0"/>
              </a:spcBef>
              <a:buSzTx/>
              <a:buNone/>
              <a:defRPr sz="1600">
                <a:solidFill>
                  <a:srgbClr val="000000"/>
                </a:solidFill>
                <a:latin typeface="Courier"/>
                <a:ea typeface="Courier"/>
                <a:cs typeface="Courier"/>
                <a:sym typeface="Courier"/>
              </a:defRPr>
            </a:pPr>
            <a:r>
              <a:t>  a           1x1                 8  double              </a:t>
            </a:r>
          </a:p>
          <a:p>
            <a:pPr marL="0" indent="0">
              <a:spcBef>
                <a:spcPts val="0"/>
              </a:spcBef>
              <a:buSzTx/>
              <a:buNone/>
              <a:defRPr sz="1600">
                <a:solidFill>
                  <a:srgbClr val="000000"/>
                </a:solidFill>
                <a:latin typeface="Courier"/>
                <a:ea typeface="Courier"/>
                <a:cs typeface="Courier"/>
                <a:sym typeface="Courier"/>
              </a:defRPr>
            </a:pPr>
            <a:r>
              <a:t>  b           1x1                 4  single              </a:t>
            </a:r>
          </a:p>
          <a:p>
            <a:pPr marL="0" indent="0">
              <a:spcBef>
                <a:spcPts val="0"/>
              </a:spcBef>
              <a:buSzTx/>
              <a:buNone/>
              <a:defRPr sz="1600">
                <a:solidFill>
                  <a:srgbClr val="000000"/>
                </a:solidFill>
                <a:latin typeface="Courier"/>
                <a:ea typeface="Courier"/>
                <a:cs typeface="Courier"/>
                <a:sym typeface="Courier"/>
              </a:defRPr>
            </a:pPr>
            <a:r>
              <a:t>&gt;&gt; Int8 = int8(4)</a:t>
            </a:r>
          </a:p>
          <a:p>
            <a:pPr marL="0" indent="0">
              <a:spcBef>
                <a:spcPts val="0"/>
              </a:spcBef>
              <a:buSzTx/>
              <a:buNone/>
              <a:defRPr sz="1600">
                <a:solidFill>
                  <a:srgbClr val="000000"/>
                </a:solidFill>
                <a:latin typeface="Courier"/>
                <a:ea typeface="Courier"/>
                <a:cs typeface="Courier"/>
                <a:sym typeface="Courier"/>
              </a:defRPr>
            </a:pPr>
            <a:r>
              <a:t>Int8 =</a:t>
            </a:r>
          </a:p>
          <a:p>
            <a:pPr marL="0" indent="0">
              <a:spcBef>
                <a:spcPts val="0"/>
              </a:spcBef>
              <a:buSzTx/>
              <a:buNone/>
              <a:defRPr sz="1600">
                <a:solidFill>
                  <a:srgbClr val="000000"/>
                </a:solidFill>
                <a:latin typeface="Courier"/>
                <a:ea typeface="Courier"/>
                <a:cs typeface="Courier"/>
                <a:sym typeface="Courier"/>
              </a:defRPr>
            </a:pPr>
            <a:r>
              <a:t>  </a:t>
            </a:r>
            <a:r>
              <a:rPr b="1" u="sng">
                <a:solidFill>
                  <a:srgbClr val="0433FF"/>
                </a:solidFill>
              </a:rPr>
              <a:t>int8</a:t>
            </a:r>
          </a:p>
          <a:p>
            <a:pPr marL="0" indent="0">
              <a:spcBef>
                <a:spcPts val="0"/>
              </a:spcBef>
              <a:buSzTx/>
              <a:buNone/>
              <a:defRPr sz="1600">
                <a:solidFill>
                  <a:srgbClr val="000000"/>
                </a:solidFill>
                <a:latin typeface="Courier"/>
                <a:ea typeface="Courier"/>
                <a:cs typeface="Courier"/>
                <a:sym typeface="Courier"/>
              </a:defRPr>
            </a:pPr>
            <a:r>
              <a:t>   4</a:t>
            </a:r>
          </a:p>
          <a:p>
            <a:pPr marL="0" indent="0">
              <a:spcBef>
                <a:spcPts val="0"/>
              </a:spcBef>
              <a:buSzTx/>
              <a:buNone/>
              <a:defRPr sz="1600">
                <a:solidFill>
                  <a:srgbClr val="000000"/>
                </a:solidFill>
                <a:latin typeface="Courier"/>
                <a:ea typeface="Courier"/>
                <a:cs typeface="Courier"/>
                <a:sym typeface="Courier"/>
              </a:defRPr>
            </a:pPr>
            <a:r>
              <a:t>&gt;&gt; c = 7;</a:t>
            </a:r>
          </a:p>
          <a:p>
            <a:pPr marL="0" indent="0">
              <a:spcBef>
                <a:spcPts val="0"/>
              </a:spcBef>
              <a:buSzTx/>
              <a:buNone/>
              <a:defRPr sz="1600">
                <a:solidFill>
                  <a:srgbClr val="000000"/>
                </a:solidFill>
                <a:latin typeface="Courier"/>
                <a:ea typeface="Courier"/>
                <a:cs typeface="Courier"/>
                <a:sym typeface="Courier"/>
              </a:defRPr>
            </a:pPr>
            <a:r>
              <a:t>&gt;&gt; d = Int8 * c</a:t>
            </a:r>
          </a:p>
          <a:p>
            <a:pPr marL="0" indent="0">
              <a:spcBef>
                <a:spcPts val="0"/>
              </a:spcBef>
              <a:buSzTx/>
              <a:buNone/>
              <a:defRPr sz="1600">
                <a:solidFill>
                  <a:srgbClr val="000000"/>
                </a:solidFill>
                <a:latin typeface="Courier"/>
                <a:ea typeface="Courier"/>
                <a:cs typeface="Courier"/>
                <a:sym typeface="Courier"/>
              </a:defRPr>
            </a:pPr>
            <a:r>
              <a:t>d =</a:t>
            </a:r>
          </a:p>
          <a:p>
            <a:pPr marL="0" indent="0">
              <a:spcBef>
                <a:spcPts val="0"/>
              </a:spcBef>
              <a:buSzTx/>
              <a:buNone/>
              <a:defRPr sz="1600">
                <a:solidFill>
                  <a:srgbClr val="000000"/>
                </a:solidFill>
                <a:latin typeface="Courier"/>
                <a:ea typeface="Courier"/>
                <a:cs typeface="Courier"/>
                <a:sym typeface="Courier"/>
              </a:defRPr>
            </a:pPr>
            <a:r>
              <a:t>  </a:t>
            </a:r>
            <a:r>
              <a:rPr b="1" u="sng">
                <a:solidFill>
                  <a:srgbClr val="0433FF"/>
                </a:solidFill>
              </a:rPr>
              <a:t>int8</a:t>
            </a:r>
          </a:p>
          <a:p>
            <a:pPr marL="0" indent="0">
              <a:spcBef>
                <a:spcPts val="0"/>
              </a:spcBef>
              <a:buSzTx/>
              <a:buNone/>
              <a:defRPr sz="1600">
                <a:solidFill>
                  <a:srgbClr val="000000"/>
                </a:solidFill>
                <a:latin typeface="Courier"/>
                <a:ea typeface="Courier"/>
                <a:cs typeface="Courier"/>
                <a:sym typeface="Courier"/>
              </a:defRPr>
            </a:pPr>
            <a:r>
              <a:t>   28</a:t>
            </a:r>
          </a:p>
          <a:p>
            <a:pPr marL="0" indent="0">
              <a:spcBef>
                <a:spcPts val="0"/>
              </a:spcBef>
              <a:buSzTx/>
              <a:buNone/>
              <a:defRPr sz="1600">
                <a:solidFill>
                  <a:srgbClr val="000000"/>
                </a:solidFill>
                <a:latin typeface="Courier"/>
                <a:ea typeface="Courier"/>
                <a:cs typeface="Courier"/>
                <a:sym typeface="Courier"/>
              </a:defRPr>
            </a:pPr>
            <a:r>
              <a:t>&gt;&gt; whos</a:t>
            </a:r>
          </a:p>
          <a:p>
            <a:pPr marL="0" indent="0">
              <a:spcBef>
                <a:spcPts val="0"/>
              </a:spcBef>
              <a:buSzTx/>
              <a:buNone/>
              <a:defRPr sz="1600">
                <a:solidFill>
                  <a:srgbClr val="000000"/>
                </a:solidFill>
                <a:latin typeface="Courier"/>
                <a:ea typeface="Courier"/>
                <a:cs typeface="Courier"/>
                <a:sym typeface="Courier"/>
              </a:defRPr>
            </a:pPr>
            <a:r>
              <a:t>  Name        Size            Bytes  Class     Attributes</a:t>
            </a:r>
          </a:p>
          <a:p>
            <a:pPr marL="0" indent="0">
              <a:spcBef>
                <a:spcPts val="0"/>
              </a:spcBef>
              <a:buSzTx/>
              <a:buNone/>
              <a:defRPr sz="1600">
                <a:solidFill>
                  <a:srgbClr val="000000"/>
                </a:solidFill>
                <a:latin typeface="Courier"/>
                <a:ea typeface="Courier"/>
                <a:cs typeface="Courier"/>
                <a:sym typeface="Courier"/>
              </a:defRPr>
            </a:pPr>
            <a:endParaRPr/>
          </a:p>
          <a:p>
            <a:pPr marL="0" indent="0">
              <a:spcBef>
                <a:spcPts val="0"/>
              </a:spcBef>
              <a:buSzTx/>
              <a:buNone/>
              <a:defRPr sz="1600">
                <a:solidFill>
                  <a:srgbClr val="000000"/>
                </a:solidFill>
                <a:latin typeface="Courier"/>
                <a:ea typeface="Courier"/>
                <a:cs typeface="Courier"/>
                <a:sym typeface="Courier"/>
              </a:defRPr>
            </a:pPr>
            <a:r>
              <a:t>  Int8        1x1                 1  int8                </a:t>
            </a:r>
          </a:p>
          <a:p>
            <a:pPr marL="0" indent="0">
              <a:spcBef>
                <a:spcPts val="0"/>
              </a:spcBef>
              <a:buSzTx/>
              <a:buNone/>
              <a:defRPr sz="1600">
                <a:solidFill>
                  <a:srgbClr val="000000"/>
                </a:solidFill>
                <a:latin typeface="Courier"/>
                <a:ea typeface="Courier"/>
                <a:cs typeface="Courier"/>
                <a:sym typeface="Courier"/>
              </a:defRPr>
            </a:pPr>
            <a:r>
              <a:t>  Single      1x1                 4  single              </a:t>
            </a:r>
          </a:p>
          <a:p>
            <a:pPr marL="0" indent="0">
              <a:spcBef>
                <a:spcPts val="0"/>
              </a:spcBef>
              <a:buSzTx/>
              <a:buNone/>
              <a:defRPr sz="1600">
                <a:solidFill>
                  <a:srgbClr val="000000"/>
                </a:solidFill>
                <a:latin typeface="Courier"/>
                <a:ea typeface="Courier"/>
                <a:cs typeface="Courier"/>
                <a:sym typeface="Courier"/>
              </a:defRPr>
            </a:pPr>
            <a:r>
              <a:t>  a           1x1                 8  double              </a:t>
            </a:r>
          </a:p>
          <a:p>
            <a:pPr marL="0" indent="0">
              <a:spcBef>
                <a:spcPts val="0"/>
              </a:spcBef>
              <a:buSzTx/>
              <a:buNone/>
              <a:defRPr sz="1600">
                <a:solidFill>
                  <a:srgbClr val="000000"/>
                </a:solidFill>
                <a:latin typeface="Courier"/>
                <a:ea typeface="Courier"/>
                <a:cs typeface="Courier"/>
                <a:sym typeface="Courier"/>
              </a:defRPr>
            </a:pPr>
            <a:r>
              <a:t>  b           1x1                 4  single              </a:t>
            </a:r>
          </a:p>
          <a:p>
            <a:pPr marL="0" indent="0">
              <a:spcBef>
                <a:spcPts val="0"/>
              </a:spcBef>
              <a:buSzTx/>
              <a:buNone/>
              <a:defRPr sz="1600">
                <a:solidFill>
                  <a:srgbClr val="000000"/>
                </a:solidFill>
                <a:latin typeface="Courier"/>
                <a:ea typeface="Courier"/>
                <a:cs typeface="Courier"/>
                <a:sym typeface="Courier"/>
              </a:defRPr>
            </a:pPr>
            <a:r>
              <a:t>  c           1x1                 8  double              </a:t>
            </a:r>
          </a:p>
          <a:p>
            <a:pPr marL="0" indent="0">
              <a:spcBef>
                <a:spcPts val="0"/>
              </a:spcBef>
              <a:buSzTx/>
              <a:buNone/>
              <a:defRPr sz="1600">
                <a:solidFill>
                  <a:srgbClr val="000000"/>
                </a:solidFill>
                <a:latin typeface="Courier"/>
                <a:ea typeface="Courier"/>
                <a:cs typeface="Courier"/>
                <a:sym typeface="Courier"/>
              </a:defRPr>
            </a:pPr>
            <a:r>
              <a:t>  d           1x1                 1  int8                </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353FD49-7CDE-41FE-A17A-5AC492FECD7C}"/>
                  </a:ext>
                </a:extLst>
              </p14:cNvPr>
              <p14:cNvContentPartPr/>
              <p14:nvPr/>
            </p14:nvContentPartPr>
            <p14:xfrm>
              <a:off x="4917639" y="9205852"/>
              <a:ext cx="320400" cy="360"/>
            </p14:xfrm>
          </p:contentPart>
        </mc:Choice>
        <mc:Fallback>
          <p:pic>
            <p:nvPicPr>
              <p:cNvPr id="2" name="Ink 1">
                <a:extLst>
                  <a:ext uri="{FF2B5EF4-FFF2-40B4-BE49-F238E27FC236}">
                    <a16:creationId xmlns:a16="http://schemas.microsoft.com/office/drawing/2014/main" id="{C353FD49-7CDE-41FE-A17A-5AC492FECD7C}"/>
                  </a:ext>
                </a:extLst>
              </p:cNvPr>
              <p:cNvPicPr/>
              <p:nvPr/>
            </p:nvPicPr>
            <p:blipFill>
              <a:blip r:embed="rId3"/>
              <a:stretch>
                <a:fillRect/>
              </a:stretch>
            </p:blipFill>
            <p:spPr>
              <a:xfrm>
                <a:off x="4908639" y="9196852"/>
                <a:ext cx="3380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6928471A-576E-4D76-A8B9-4FBA787D221E}"/>
                  </a:ext>
                </a:extLst>
              </p14:cNvPr>
              <p14:cNvContentPartPr/>
              <p14:nvPr/>
            </p14:nvContentPartPr>
            <p14:xfrm>
              <a:off x="4794519" y="7859092"/>
              <a:ext cx="419040" cy="360"/>
            </p14:xfrm>
          </p:contentPart>
        </mc:Choice>
        <mc:Fallback>
          <p:pic>
            <p:nvPicPr>
              <p:cNvPr id="3" name="Ink 2">
                <a:extLst>
                  <a:ext uri="{FF2B5EF4-FFF2-40B4-BE49-F238E27FC236}">
                    <a16:creationId xmlns:a16="http://schemas.microsoft.com/office/drawing/2014/main" id="{6928471A-576E-4D76-A8B9-4FBA787D221E}"/>
                  </a:ext>
                </a:extLst>
              </p:cNvPr>
              <p:cNvPicPr/>
              <p:nvPr/>
            </p:nvPicPr>
            <p:blipFill>
              <a:blip r:embed="rId5"/>
              <a:stretch>
                <a:fillRect/>
              </a:stretch>
            </p:blipFill>
            <p:spPr>
              <a:xfrm>
                <a:off x="4785519" y="7850092"/>
                <a:ext cx="436680" cy="18000"/>
              </a:xfrm>
              <a:prstGeom prst="rect">
                <a:avLst/>
              </a:prstGeom>
            </p:spPr>
          </p:pic>
        </mc:Fallback>
      </mc:AlternateContent>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Additional Two-Dimensional Plots"/>
          <p:cNvSpPr txBox="1">
            <a:spLocks noGrp="1"/>
          </p:cNvSpPr>
          <p:nvPr>
            <p:ph type="title"/>
          </p:nvPr>
        </p:nvSpPr>
        <p:spPr>
          <a:xfrm>
            <a:off x="1270000" y="3510"/>
            <a:ext cx="10464800" cy="2540001"/>
          </a:xfrm>
          <a:prstGeom prst="rect">
            <a:avLst/>
          </a:prstGeom>
        </p:spPr>
        <p:txBody>
          <a:bodyPr/>
          <a:lstStyle/>
          <a:p>
            <a:pPr lvl="1"/>
            <a:r>
              <a:t>Additional Two-Dimensional Plots</a:t>
            </a:r>
          </a:p>
        </p:txBody>
      </p:sp>
      <p:sp>
        <p:nvSpPr>
          <p:cNvPr id="197" name="Slide Number"/>
          <p:cNvSpPr txBox="1">
            <a:spLocks noGrp="1"/>
          </p:cNvSpPr>
          <p:nvPr>
            <p:ph type="sldNum" sz="quarter" idx="4294967295"/>
          </p:nvPr>
        </p:nvSpPr>
        <p:spPr>
          <a:xfrm>
            <a:off x="6301936" y="9197831"/>
            <a:ext cx="399988" cy="45416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graphicFrame>
        <p:nvGraphicFramePr>
          <p:cNvPr id="198" name="Table"/>
          <p:cNvGraphicFramePr/>
          <p:nvPr/>
        </p:nvGraphicFramePr>
        <p:xfrm>
          <a:off x="700136" y="2410584"/>
          <a:ext cx="11604526" cy="6696070"/>
        </p:xfrm>
        <a:graphic>
          <a:graphicData uri="http://schemas.openxmlformats.org/drawingml/2006/table">
            <a:tbl>
              <a:tblPr>
                <a:tableStyleId>{4C3C2611-4C71-4FC5-86AE-919BDF0F9419}</a:tableStyleId>
              </a:tblPr>
              <a:tblGrid>
                <a:gridCol w="3307218">
                  <a:extLst>
                    <a:ext uri="{9D8B030D-6E8A-4147-A177-3AD203B41FA5}">
                      <a16:colId xmlns:a16="http://schemas.microsoft.com/office/drawing/2014/main" val="20000"/>
                    </a:ext>
                  </a:extLst>
                </a:gridCol>
                <a:gridCol w="8297308">
                  <a:extLst>
                    <a:ext uri="{9D8B030D-6E8A-4147-A177-3AD203B41FA5}">
                      <a16:colId xmlns:a16="http://schemas.microsoft.com/office/drawing/2014/main" val="20001"/>
                    </a:ext>
                  </a:extLst>
                </a:gridCol>
              </a:tblGrid>
              <a:tr h="967845">
                <a:tc>
                  <a:txBody>
                    <a:bodyPr/>
                    <a:lstStyle/>
                    <a:p>
                      <a:pPr defTabSz="914400">
                        <a:tabLst>
                          <a:tab pos="1295400" algn="l"/>
                        </a:tabLst>
                        <a:defRPr>
                          <a:solidFill>
                            <a:srgbClr val="000000"/>
                          </a:solidFill>
                        </a:defRPr>
                      </a:pPr>
                      <a:r>
                        <a:rPr sz="2200" dirty="0">
                          <a:solidFill>
                            <a:schemeClr val="accent6"/>
                          </a:solidFill>
                          <a:effectLst>
                            <a:outerShdw blurRad="63500" dist="3302" dir="5400000" rotWithShape="0">
                              <a:srgbClr val="000000">
                                <a:alpha val="40000"/>
                              </a:srgbClr>
                            </a:outerShdw>
                          </a:effectLst>
                        </a:rPr>
                        <a:t>bar(</a:t>
                      </a:r>
                      <a:r>
                        <a:rPr sz="2200" dirty="0" err="1">
                          <a:solidFill>
                            <a:schemeClr val="accent6"/>
                          </a:solidFill>
                          <a:effectLst>
                            <a:outerShdw blurRad="63500" dist="3302" dir="5400000" rotWithShape="0">
                              <a:srgbClr val="000000">
                                <a:alpha val="40000"/>
                              </a:srgbClr>
                            </a:outerShdw>
                          </a:effectLst>
                        </a:rPr>
                        <a:t>x,y</a:t>
                      </a:r>
                      <a:r>
                        <a:rPr sz="2200" dirty="0">
                          <a:solidFill>
                            <a:schemeClr val="accent6"/>
                          </a:solidFill>
                          <a:effectLst>
                            <a:outerShdw blurRad="63500" dist="3302" dir="5400000" rotWithShape="0">
                              <a:srgbClr val="000000">
                                <a:alpha val="40000"/>
                              </a:srgbClr>
                            </a:outerShdw>
                          </a:effectLst>
                        </a:rPr>
                        <a:t>)</a:t>
                      </a:r>
                    </a:p>
                  </a:txBody>
                  <a:tcPr marL="50800" marR="50800" marT="50800" marB="50800" anchor="ctr" horzOverflow="overflow">
                    <a:lnL w="0">
                      <a:miter lim="400000"/>
                    </a:lnL>
                    <a:lnT w="0">
                      <a:miter lim="400000"/>
                    </a:lnT>
                  </a:tcPr>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Create vertical bar plot, with x values in label and y values used for height</a:t>
                      </a:r>
                    </a:p>
                  </a:txBody>
                  <a:tcPr marL="50800" marR="50800" marT="50800" marB="50800" anchor="ctr" horzOverflow="overflow">
                    <a:lnR w="0">
                      <a:miter lim="400000"/>
                    </a:lnR>
                    <a:lnT w="0">
                      <a:miter lim="400000"/>
                    </a:lnT>
                  </a:tcPr>
                </a:tc>
                <a:extLst>
                  <a:ext uri="{0D108BD9-81ED-4DB2-BD59-A6C34878D82A}">
                    <a16:rowId xmlns:a16="http://schemas.microsoft.com/office/drawing/2014/main" val="10000"/>
                  </a:ext>
                </a:extLst>
              </a:tr>
              <a:tr h="974195">
                <a:tc>
                  <a:txBody>
                    <a:bodyPr/>
                    <a:lstStyle/>
                    <a:p>
                      <a:pPr defTabSz="914400">
                        <a:tabLst>
                          <a:tab pos="1295400" algn="l"/>
                        </a:tabLst>
                        <a:defRPr>
                          <a:solidFill>
                            <a:srgbClr val="000000"/>
                          </a:solidFill>
                        </a:defRPr>
                      </a:pPr>
                      <a:r>
                        <a:rPr sz="2200">
                          <a:solidFill>
                            <a:schemeClr val="accent6"/>
                          </a:solidFill>
                          <a:effectLst>
                            <a:outerShdw blurRad="63500" dist="3302" dir="5400000" rotWithShape="0">
                              <a:srgbClr val="000000">
                                <a:alpha val="40000"/>
                              </a:srgbClr>
                            </a:outerShdw>
                          </a:effectLst>
                        </a:rPr>
                        <a:t>barh(x,y)</a:t>
                      </a:r>
                    </a:p>
                  </a:txBody>
                  <a:tcPr marL="50800" marR="50800" marT="50800" marB="50800" anchor="ctr" horzOverflow="overflow">
                    <a:lnL w="0">
                      <a:miter lim="400000"/>
                    </a:lnL>
                  </a:tcPr>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Create horizontal bar plot, with x values in label and y values used for height</a:t>
                      </a:r>
                    </a:p>
                  </a:txBody>
                  <a:tcPr marL="50800" marR="50800" marT="50800" marB="50800" anchor="ctr" horzOverflow="overflow">
                    <a:lnR w="0">
                      <a:miter lim="400000"/>
                    </a:lnR>
                  </a:tcPr>
                </a:tc>
                <a:extLst>
                  <a:ext uri="{0D108BD9-81ED-4DB2-BD59-A6C34878D82A}">
                    <a16:rowId xmlns:a16="http://schemas.microsoft.com/office/drawing/2014/main" val="10001"/>
                  </a:ext>
                </a:extLst>
              </a:tr>
              <a:tr h="974195">
                <a:tc>
                  <a:txBody>
                    <a:bodyPr/>
                    <a:lstStyle/>
                    <a:p>
                      <a:pPr defTabSz="914400">
                        <a:tabLst>
                          <a:tab pos="1295400" algn="l"/>
                        </a:tabLst>
                        <a:defRPr>
                          <a:solidFill>
                            <a:srgbClr val="000000"/>
                          </a:solidFill>
                        </a:defRPr>
                      </a:pPr>
                      <a:r>
                        <a:rPr sz="2200">
                          <a:solidFill>
                            <a:schemeClr val="accent6"/>
                          </a:solidFill>
                          <a:effectLst>
                            <a:outerShdw blurRad="63500" dist="3302" dir="5400000" rotWithShape="0">
                              <a:srgbClr val="000000">
                                <a:alpha val="40000"/>
                              </a:srgbClr>
                            </a:outerShdw>
                          </a:effectLst>
                        </a:rPr>
                        <a:t>compass(x,y)</a:t>
                      </a:r>
                    </a:p>
                  </a:txBody>
                  <a:tcPr marL="50800" marR="50800" marT="50800" marB="50800" anchor="ctr" horzOverflow="overflow">
                    <a:lnL w="0">
                      <a:miter lim="400000"/>
                    </a:lnL>
                  </a:tcPr>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Creates a polar plot, with an arrow drawn from the origin to each (x, y) point location</a:t>
                      </a:r>
                    </a:p>
                  </a:txBody>
                  <a:tcPr marL="50800" marR="50800" marT="50800" marB="50800" anchor="ctr" horzOverflow="overflow">
                    <a:lnR w="0">
                      <a:miter lim="400000"/>
                    </a:lnR>
                  </a:tcPr>
                </a:tc>
                <a:extLst>
                  <a:ext uri="{0D108BD9-81ED-4DB2-BD59-A6C34878D82A}">
                    <a16:rowId xmlns:a16="http://schemas.microsoft.com/office/drawing/2014/main" val="10002"/>
                  </a:ext>
                </a:extLst>
              </a:tr>
              <a:tr h="1837795">
                <a:tc>
                  <a:txBody>
                    <a:bodyPr/>
                    <a:lstStyle/>
                    <a:p>
                      <a:pPr defTabSz="914400">
                        <a:tabLst>
                          <a:tab pos="1295400" algn="l"/>
                        </a:tabLst>
                        <a:defRPr>
                          <a:solidFill>
                            <a:srgbClr val="000000"/>
                          </a:solidFill>
                        </a:defRPr>
                      </a:pPr>
                      <a:r>
                        <a:rPr sz="2200">
                          <a:solidFill>
                            <a:schemeClr val="accent6"/>
                          </a:solidFill>
                          <a:effectLst>
                            <a:outerShdw blurRad="63500" dist="3302" dir="5400000" rotWithShape="0">
                              <a:srgbClr val="000000">
                                <a:alpha val="40000"/>
                              </a:srgbClr>
                            </a:outerShdw>
                          </a:effectLst>
                        </a:rPr>
                        <a:t>pie(x)
pie(x, explode)</a:t>
                      </a:r>
                    </a:p>
                  </a:txBody>
                  <a:tcPr marL="50800" marR="50800" marT="50800" marB="50800" anchor="ctr" horzOverflow="overflow">
                    <a:lnL w="0">
                      <a:miter lim="400000"/>
                    </a:lnL>
                  </a:tcPr>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Creates a pie plot that determines the percentage of the total pie corresponding to each value of x.
Explode array is indicate that determine which pie slices are separated from the pie plot</a:t>
                      </a:r>
                    </a:p>
                  </a:txBody>
                  <a:tcPr marL="50800" marR="50800" marT="50800" marB="50800" anchor="ctr" horzOverflow="overflow">
                    <a:lnR w="0">
                      <a:miter lim="400000"/>
                    </a:lnR>
                  </a:tcPr>
                </a:tc>
                <a:extLst>
                  <a:ext uri="{0D108BD9-81ED-4DB2-BD59-A6C34878D82A}">
                    <a16:rowId xmlns:a16="http://schemas.microsoft.com/office/drawing/2014/main" val="10003"/>
                  </a:ext>
                </a:extLst>
              </a:tr>
              <a:tr h="974195">
                <a:tc>
                  <a:txBody>
                    <a:bodyPr/>
                    <a:lstStyle/>
                    <a:p>
                      <a:pPr defTabSz="914400">
                        <a:tabLst>
                          <a:tab pos="1295400" algn="l"/>
                        </a:tabLst>
                        <a:defRPr>
                          <a:solidFill>
                            <a:srgbClr val="000000"/>
                          </a:solidFill>
                        </a:defRPr>
                      </a:pPr>
                      <a:r>
                        <a:rPr sz="2200">
                          <a:solidFill>
                            <a:schemeClr val="accent6"/>
                          </a:solidFill>
                          <a:effectLst>
                            <a:outerShdw blurRad="63500" dist="3302" dir="5400000" rotWithShape="0">
                              <a:srgbClr val="000000">
                                <a:alpha val="40000"/>
                              </a:srgbClr>
                            </a:outerShdw>
                          </a:effectLst>
                        </a:rPr>
                        <a:t>stairs(x,y)</a:t>
                      </a:r>
                    </a:p>
                  </a:txBody>
                  <a:tcPr marL="50800" marR="50800" marT="50800" marB="50800" anchor="ctr" horzOverflow="overflow">
                    <a:lnL w="0">
                      <a:miter lim="400000"/>
                    </a:lnL>
                  </a:tcPr>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Creates a stair plot, with each stair step centred on an (x, y) point</a:t>
                      </a:r>
                    </a:p>
                  </a:txBody>
                  <a:tcPr marL="50800" marR="50800" marT="50800" marB="50800" anchor="ctr" horzOverflow="overflow">
                    <a:lnR w="0">
                      <a:miter lim="400000"/>
                    </a:lnR>
                  </a:tcPr>
                </a:tc>
                <a:extLst>
                  <a:ext uri="{0D108BD9-81ED-4DB2-BD59-A6C34878D82A}">
                    <a16:rowId xmlns:a16="http://schemas.microsoft.com/office/drawing/2014/main" val="10004"/>
                  </a:ext>
                </a:extLst>
              </a:tr>
              <a:tr h="967845">
                <a:tc>
                  <a:txBody>
                    <a:bodyPr/>
                    <a:lstStyle/>
                    <a:p>
                      <a:pPr defTabSz="914400">
                        <a:tabLst>
                          <a:tab pos="1295400" algn="l"/>
                        </a:tabLst>
                        <a:defRPr>
                          <a:solidFill>
                            <a:srgbClr val="000000"/>
                          </a:solidFill>
                        </a:defRPr>
                      </a:pPr>
                      <a:r>
                        <a:rPr sz="2200">
                          <a:solidFill>
                            <a:schemeClr val="accent6"/>
                          </a:solidFill>
                          <a:effectLst>
                            <a:outerShdw blurRad="63500" dist="3302" dir="5400000" rotWithShape="0">
                              <a:srgbClr val="000000">
                                <a:alpha val="40000"/>
                              </a:srgbClr>
                            </a:outerShdw>
                          </a:effectLst>
                        </a:rPr>
                        <a:t>stem(x,y)</a:t>
                      </a:r>
                    </a:p>
                  </a:txBody>
                  <a:tcPr marL="50800" marR="50800" marT="50800" marB="50800" anchor="ctr" horzOverflow="overflow">
                    <a:lnL w="0">
                      <a:miter lim="400000"/>
                    </a:lnL>
                    <a:lnB w="0">
                      <a:miter lim="400000"/>
                    </a:lnB>
                  </a:tcPr>
                </a:tc>
                <a:tc>
                  <a:txBody>
                    <a:bodyPr/>
                    <a:lstStyle/>
                    <a:p>
                      <a:pPr defTabSz="914400">
                        <a:tabLst>
                          <a:tab pos="1295400" algn="l"/>
                        </a:tabLst>
                        <a:defRPr>
                          <a:solidFill>
                            <a:srgbClr val="000000"/>
                          </a:solidFill>
                        </a:defRPr>
                      </a:pPr>
                      <a:r>
                        <a:rPr sz="2200" dirty="0">
                          <a:solidFill>
                            <a:srgbClr val="FFFFFF"/>
                          </a:solidFill>
                          <a:effectLst>
                            <a:outerShdw blurRad="63500" dist="3302" dir="5400000" rotWithShape="0">
                              <a:srgbClr val="000000">
                                <a:alpha val="40000"/>
                              </a:srgbClr>
                            </a:outerShdw>
                          </a:effectLst>
                        </a:rPr>
                        <a:t>Creates a stem plot in which there are marker at each point (x, y) and drawn vertical line to x-axis</a:t>
                      </a:r>
                    </a:p>
                  </a:txBody>
                  <a:tcPr marL="50800" marR="50800" marT="50800" marB="50800" anchor="ctr" horzOverflow="overflow">
                    <a:lnR w="0">
                      <a:miter lim="400000"/>
                    </a:lnR>
                    <a:lnB w="0">
                      <a:miter lim="400000"/>
                    </a:lnB>
                  </a:tcPr>
                </a:tc>
                <a:extLst>
                  <a:ext uri="{0D108BD9-81ED-4DB2-BD59-A6C34878D82A}">
                    <a16:rowId xmlns:a16="http://schemas.microsoft.com/office/drawing/2014/main" val="10005"/>
                  </a:ext>
                </a:extLst>
              </a:tr>
            </a:tbl>
          </a:graphicData>
        </a:graphic>
      </p:graphicFrame>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D3EFAB60-C73D-4D07-BA06-E9C000090717}"/>
                  </a:ext>
                </a:extLst>
              </p14:cNvPr>
              <p14:cNvContentPartPr/>
              <p14:nvPr/>
            </p14:nvContentPartPr>
            <p14:xfrm>
              <a:off x="1235559" y="2591572"/>
              <a:ext cx="444240" cy="275760"/>
            </p14:xfrm>
          </p:contentPart>
        </mc:Choice>
        <mc:Fallback>
          <p:pic>
            <p:nvPicPr>
              <p:cNvPr id="2" name="Ink 1">
                <a:extLst>
                  <a:ext uri="{FF2B5EF4-FFF2-40B4-BE49-F238E27FC236}">
                    <a16:creationId xmlns:a16="http://schemas.microsoft.com/office/drawing/2014/main" id="{D3EFAB60-C73D-4D07-BA06-E9C000090717}"/>
                  </a:ext>
                </a:extLst>
              </p:cNvPr>
              <p:cNvPicPr/>
              <p:nvPr/>
            </p:nvPicPr>
            <p:blipFill>
              <a:blip r:embed="rId3"/>
              <a:stretch>
                <a:fillRect/>
              </a:stretch>
            </p:blipFill>
            <p:spPr>
              <a:xfrm>
                <a:off x="1226559" y="2582932"/>
                <a:ext cx="46188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FAC35DD4-82FC-4F66-959C-0CCCD0B596CB}"/>
                  </a:ext>
                </a:extLst>
              </p14:cNvPr>
              <p14:cNvContentPartPr/>
              <p14:nvPr/>
            </p14:nvContentPartPr>
            <p14:xfrm>
              <a:off x="1161399" y="3580852"/>
              <a:ext cx="540720" cy="400680"/>
            </p14:xfrm>
          </p:contentPart>
        </mc:Choice>
        <mc:Fallback>
          <p:pic>
            <p:nvPicPr>
              <p:cNvPr id="3" name="Ink 2">
                <a:extLst>
                  <a:ext uri="{FF2B5EF4-FFF2-40B4-BE49-F238E27FC236}">
                    <a16:creationId xmlns:a16="http://schemas.microsoft.com/office/drawing/2014/main" id="{FAC35DD4-82FC-4F66-959C-0CCCD0B596CB}"/>
                  </a:ext>
                </a:extLst>
              </p:cNvPr>
              <p:cNvPicPr/>
              <p:nvPr/>
            </p:nvPicPr>
            <p:blipFill>
              <a:blip r:embed="rId5"/>
              <a:stretch>
                <a:fillRect/>
              </a:stretch>
            </p:blipFill>
            <p:spPr>
              <a:xfrm>
                <a:off x="1152759" y="3571852"/>
                <a:ext cx="55836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3E01450A-6A7C-48A5-B525-3726506416A7}"/>
                  </a:ext>
                </a:extLst>
              </p14:cNvPr>
              <p14:cNvContentPartPr/>
              <p14:nvPr/>
            </p14:nvContentPartPr>
            <p14:xfrm>
              <a:off x="1136559" y="4581292"/>
              <a:ext cx="305280" cy="264960"/>
            </p14:xfrm>
          </p:contentPart>
        </mc:Choice>
        <mc:Fallback>
          <p:pic>
            <p:nvPicPr>
              <p:cNvPr id="4" name="Ink 3">
                <a:extLst>
                  <a:ext uri="{FF2B5EF4-FFF2-40B4-BE49-F238E27FC236}">
                    <a16:creationId xmlns:a16="http://schemas.microsoft.com/office/drawing/2014/main" id="{3E01450A-6A7C-48A5-B525-3726506416A7}"/>
                  </a:ext>
                </a:extLst>
              </p:cNvPr>
              <p:cNvPicPr/>
              <p:nvPr/>
            </p:nvPicPr>
            <p:blipFill>
              <a:blip r:embed="rId7"/>
              <a:stretch>
                <a:fillRect/>
              </a:stretch>
            </p:blipFill>
            <p:spPr>
              <a:xfrm>
                <a:off x="1127559" y="4572652"/>
                <a:ext cx="32292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1320F3F9-E499-4406-9A77-E2663EC6672B}"/>
                  </a:ext>
                </a:extLst>
              </p14:cNvPr>
              <p14:cNvContentPartPr/>
              <p14:nvPr/>
            </p14:nvContentPartPr>
            <p14:xfrm>
              <a:off x="5449359" y="4719532"/>
              <a:ext cx="1107360" cy="75240"/>
            </p14:xfrm>
          </p:contentPart>
        </mc:Choice>
        <mc:Fallback>
          <p:pic>
            <p:nvPicPr>
              <p:cNvPr id="5" name="Ink 4">
                <a:extLst>
                  <a:ext uri="{FF2B5EF4-FFF2-40B4-BE49-F238E27FC236}">
                    <a16:creationId xmlns:a16="http://schemas.microsoft.com/office/drawing/2014/main" id="{1320F3F9-E499-4406-9A77-E2663EC6672B}"/>
                  </a:ext>
                </a:extLst>
              </p:cNvPr>
              <p:cNvPicPr/>
              <p:nvPr/>
            </p:nvPicPr>
            <p:blipFill>
              <a:blip r:embed="rId9"/>
              <a:stretch>
                <a:fillRect/>
              </a:stretch>
            </p:blipFill>
            <p:spPr>
              <a:xfrm>
                <a:off x="5440719" y="4710892"/>
                <a:ext cx="112500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79494537-4EFA-4146-B72E-B723F1A6DE71}"/>
                  </a:ext>
                </a:extLst>
              </p14:cNvPr>
              <p14:cNvContentPartPr/>
              <p14:nvPr/>
            </p14:nvContentPartPr>
            <p14:xfrm>
              <a:off x="7895919" y="4843732"/>
              <a:ext cx="1527120" cy="360"/>
            </p14:xfrm>
          </p:contentPart>
        </mc:Choice>
        <mc:Fallback>
          <p:pic>
            <p:nvPicPr>
              <p:cNvPr id="6" name="Ink 5">
                <a:extLst>
                  <a:ext uri="{FF2B5EF4-FFF2-40B4-BE49-F238E27FC236}">
                    <a16:creationId xmlns:a16="http://schemas.microsoft.com/office/drawing/2014/main" id="{79494537-4EFA-4146-B72E-B723F1A6DE71}"/>
                  </a:ext>
                </a:extLst>
              </p:cNvPr>
              <p:cNvPicPr/>
              <p:nvPr/>
            </p:nvPicPr>
            <p:blipFill>
              <a:blip r:embed="rId11"/>
              <a:stretch>
                <a:fillRect/>
              </a:stretch>
            </p:blipFill>
            <p:spPr>
              <a:xfrm>
                <a:off x="7887279" y="4834732"/>
                <a:ext cx="1544760" cy="18000"/>
              </a:xfrm>
              <a:prstGeom prst="rect">
                <a:avLst/>
              </a:prstGeom>
            </p:spPr>
          </p:pic>
        </mc:Fallback>
      </mc:AlternateContent>
      <p:grpSp>
        <p:nvGrpSpPr>
          <p:cNvPr id="9" name="Group 8">
            <a:extLst>
              <a:ext uri="{FF2B5EF4-FFF2-40B4-BE49-F238E27FC236}">
                <a16:creationId xmlns:a16="http://schemas.microsoft.com/office/drawing/2014/main" id="{1AA750A7-6EE4-4C62-B6CC-A8DCB182B607}"/>
              </a:ext>
            </a:extLst>
          </p:cNvPr>
          <p:cNvGrpSpPr/>
          <p:nvPr/>
        </p:nvGrpSpPr>
        <p:grpSpPr>
          <a:xfrm>
            <a:off x="6956679" y="5164132"/>
            <a:ext cx="2144520" cy="14400"/>
            <a:chOff x="6956679" y="5164132"/>
            <a:chExt cx="2144520" cy="14400"/>
          </a:xfrm>
        </p:grpSpPr>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E5E49F95-8CDE-4F9D-962B-0E26B6370713}"/>
                    </a:ext>
                  </a:extLst>
                </p14:cNvPr>
                <p14:cNvContentPartPr/>
                <p14:nvPr/>
              </p14:nvContentPartPr>
              <p14:xfrm>
                <a:off x="6956679" y="5164852"/>
                <a:ext cx="650160" cy="360"/>
              </p14:xfrm>
            </p:contentPart>
          </mc:Choice>
          <mc:Fallback>
            <p:pic>
              <p:nvPicPr>
                <p:cNvPr id="7" name="Ink 6">
                  <a:extLst>
                    <a:ext uri="{FF2B5EF4-FFF2-40B4-BE49-F238E27FC236}">
                      <a16:creationId xmlns:a16="http://schemas.microsoft.com/office/drawing/2014/main" id="{E5E49F95-8CDE-4F9D-962B-0E26B6370713}"/>
                    </a:ext>
                  </a:extLst>
                </p:cNvPr>
                <p:cNvPicPr/>
                <p:nvPr/>
              </p:nvPicPr>
              <p:blipFill>
                <a:blip r:embed="rId13"/>
                <a:stretch>
                  <a:fillRect/>
                </a:stretch>
              </p:blipFill>
              <p:spPr>
                <a:xfrm>
                  <a:off x="6948039" y="5155852"/>
                  <a:ext cx="667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3F667706-1215-47A8-BA2B-A61ED5FAD86B}"/>
                    </a:ext>
                  </a:extLst>
                </p14:cNvPr>
                <p14:cNvContentPartPr/>
                <p14:nvPr/>
              </p14:nvContentPartPr>
              <p14:xfrm>
                <a:off x="8327919" y="5164132"/>
                <a:ext cx="773280" cy="14400"/>
              </p14:xfrm>
            </p:contentPart>
          </mc:Choice>
          <mc:Fallback>
            <p:pic>
              <p:nvPicPr>
                <p:cNvPr id="8" name="Ink 7">
                  <a:extLst>
                    <a:ext uri="{FF2B5EF4-FFF2-40B4-BE49-F238E27FC236}">
                      <a16:creationId xmlns:a16="http://schemas.microsoft.com/office/drawing/2014/main" id="{3F667706-1215-47A8-BA2B-A61ED5FAD86B}"/>
                    </a:ext>
                  </a:extLst>
                </p:cNvPr>
                <p:cNvPicPr/>
                <p:nvPr/>
              </p:nvPicPr>
              <p:blipFill>
                <a:blip r:embed="rId15"/>
                <a:stretch>
                  <a:fillRect/>
                </a:stretch>
              </p:blipFill>
              <p:spPr>
                <a:xfrm>
                  <a:off x="8319279" y="5155132"/>
                  <a:ext cx="790920" cy="32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D4EBB358-A49D-4740-B24F-515DE0908272}"/>
                  </a:ext>
                </a:extLst>
              </p14:cNvPr>
              <p14:cNvContentPartPr/>
              <p14:nvPr/>
            </p14:nvContentPartPr>
            <p14:xfrm>
              <a:off x="1556679" y="5600452"/>
              <a:ext cx="498240" cy="370080"/>
            </p14:xfrm>
          </p:contentPart>
        </mc:Choice>
        <mc:Fallback>
          <p:pic>
            <p:nvPicPr>
              <p:cNvPr id="10" name="Ink 9">
                <a:extLst>
                  <a:ext uri="{FF2B5EF4-FFF2-40B4-BE49-F238E27FC236}">
                    <a16:creationId xmlns:a16="http://schemas.microsoft.com/office/drawing/2014/main" id="{D4EBB358-A49D-4740-B24F-515DE0908272}"/>
                  </a:ext>
                </a:extLst>
              </p:cNvPr>
              <p:cNvPicPr/>
              <p:nvPr/>
            </p:nvPicPr>
            <p:blipFill>
              <a:blip r:embed="rId17"/>
              <a:stretch>
                <a:fillRect/>
              </a:stretch>
            </p:blipFill>
            <p:spPr>
              <a:xfrm>
                <a:off x="1548039" y="5591452"/>
                <a:ext cx="51588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D88DB52C-92A4-4958-9DBB-8CDC8FCA8313}"/>
                  </a:ext>
                </a:extLst>
              </p14:cNvPr>
              <p14:cNvContentPartPr/>
              <p14:nvPr/>
            </p14:nvContentPartPr>
            <p14:xfrm>
              <a:off x="1396119" y="7478212"/>
              <a:ext cx="196200" cy="268560"/>
            </p14:xfrm>
          </p:contentPart>
        </mc:Choice>
        <mc:Fallback>
          <p:pic>
            <p:nvPicPr>
              <p:cNvPr id="11" name="Ink 10">
                <a:extLst>
                  <a:ext uri="{FF2B5EF4-FFF2-40B4-BE49-F238E27FC236}">
                    <a16:creationId xmlns:a16="http://schemas.microsoft.com/office/drawing/2014/main" id="{D88DB52C-92A4-4958-9DBB-8CDC8FCA8313}"/>
                  </a:ext>
                </a:extLst>
              </p:cNvPr>
              <p:cNvPicPr/>
              <p:nvPr/>
            </p:nvPicPr>
            <p:blipFill>
              <a:blip r:embed="rId19"/>
              <a:stretch>
                <a:fillRect/>
              </a:stretch>
            </p:blipFill>
            <p:spPr>
              <a:xfrm>
                <a:off x="1387119" y="7469572"/>
                <a:ext cx="21384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AA1786BC-2D7E-4811-B417-75A4F17EC431}"/>
                  </a:ext>
                </a:extLst>
              </p14:cNvPr>
              <p14:cNvContentPartPr/>
              <p14:nvPr/>
            </p14:nvContentPartPr>
            <p14:xfrm>
              <a:off x="5671839" y="7623652"/>
              <a:ext cx="538920" cy="25560"/>
            </p14:xfrm>
          </p:contentPart>
        </mc:Choice>
        <mc:Fallback>
          <p:pic>
            <p:nvPicPr>
              <p:cNvPr id="12" name="Ink 11">
                <a:extLst>
                  <a:ext uri="{FF2B5EF4-FFF2-40B4-BE49-F238E27FC236}">
                    <a16:creationId xmlns:a16="http://schemas.microsoft.com/office/drawing/2014/main" id="{AA1786BC-2D7E-4811-B417-75A4F17EC431}"/>
                  </a:ext>
                </a:extLst>
              </p:cNvPr>
              <p:cNvPicPr/>
              <p:nvPr/>
            </p:nvPicPr>
            <p:blipFill>
              <a:blip r:embed="rId21"/>
              <a:stretch>
                <a:fillRect/>
              </a:stretch>
            </p:blipFill>
            <p:spPr>
              <a:xfrm>
                <a:off x="5663199" y="7615012"/>
                <a:ext cx="55656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4C2B9C24-4590-4AA8-9BFB-34B3B1E3B314}"/>
                  </a:ext>
                </a:extLst>
              </p14:cNvPr>
              <p14:cNvContentPartPr/>
              <p14:nvPr/>
            </p14:nvContentPartPr>
            <p14:xfrm>
              <a:off x="8686479" y="7574692"/>
              <a:ext cx="2997360" cy="112320"/>
            </p14:xfrm>
          </p:contentPart>
        </mc:Choice>
        <mc:Fallback>
          <p:pic>
            <p:nvPicPr>
              <p:cNvPr id="13" name="Ink 12">
                <a:extLst>
                  <a:ext uri="{FF2B5EF4-FFF2-40B4-BE49-F238E27FC236}">
                    <a16:creationId xmlns:a16="http://schemas.microsoft.com/office/drawing/2014/main" id="{4C2B9C24-4590-4AA8-9BFB-34B3B1E3B314}"/>
                  </a:ext>
                </a:extLst>
              </p:cNvPr>
              <p:cNvPicPr/>
              <p:nvPr/>
            </p:nvPicPr>
            <p:blipFill>
              <a:blip r:embed="rId23"/>
              <a:stretch>
                <a:fillRect/>
              </a:stretch>
            </p:blipFill>
            <p:spPr>
              <a:xfrm>
                <a:off x="8677839" y="7565692"/>
                <a:ext cx="301500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9DF719B6-8961-4ED0-80C0-1FB64D2E9CA3}"/>
                  </a:ext>
                </a:extLst>
              </p14:cNvPr>
              <p14:cNvContentPartPr/>
              <p14:nvPr/>
            </p14:nvContentPartPr>
            <p14:xfrm>
              <a:off x="7945239" y="7945492"/>
              <a:ext cx="307800" cy="360"/>
            </p14:xfrm>
          </p:contentPart>
        </mc:Choice>
        <mc:Fallback>
          <p:pic>
            <p:nvPicPr>
              <p:cNvPr id="14" name="Ink 13">
                <a:extLst>
                  <a:ext uri="{FF2B5EF4-FFF2-40B4-BE49-F238E27FC236}">
                    <a16:creationId xmlns:a16="http://schemas.microsoft.com/office/drawing/2014/main" id="{9DF719B6-8961-4ED0-80C0-1FB64D2E9CA3}"/>
                  </a:ext>
                </a:extLst>
              </p:cNvPr>
              <p:cNvPicPr/>
              <p:nvPr/>
            </p:nvPicPr>
            <p:blipFill>
              <a:blip r:embed="rId25"/>
              <a:stretch>
                <a:fillRect/>
              </a:stretch>
            </p:blipFill>
            <p:spPr>
              <a:xfrm>
                <a:off x="7936239" y="7936492"/>
                <a:ext cx="325440" cy="18000"/>
              </a:xfrm>
              <a:prstGeom prst="rect">
                <a:avLst/>
              </a:prstGeom>
            </p:spPr>
          </p:pic>
        </mc:Fallback>
      </mc:AlternateContent>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ommand Window…"/>
          <p:cNvSpPr txBox="1">
            <a:spLocks noGrp="1"/>
          </p:cNvSpPr>
          <p:nvPr>
            <p:ph type="body" idx="1"/>
          </p:nvPr>
        </p:nvSpPr>
        <p:spPr>
          <a:xfrm>
            <a:off x="240995" y="266461"/>
            <a:ext cx="12522810" cy="9220678"/>
          </a:xfrm>
          <a:prstGeom prst="rect">
            <a:avLst/>
          </a:prstGeom>
          <a:solidFill>
            <a:srgbClr val="FFFFFF"/>
          </a:solidFill>
          <a:ln w="9525">
            <a:round/>
          </a:ln>
        </p:spPr>
        <p:txBody>
          <a:bodyPr anchor="t"/>
          <a:lstStyle/>
          <a:p>
            <a:pPr marL="0" indent="0">
              <a:spcBef>
                <a:spcPts val="0"/>
              </a:spcBef>
              <a:buSzTx/>
              <a:buNone/>
              <a:defRPr sz="1800" b="1">
                <a:solidFill>
                  <a:srgbClr val="000000"/>
                </a:solidFill>
                <a:latin typeface="Courier"/>
                <a:ea typeface="Courier"/>
                <a:cs typeface="Courier"/>
                <a:sym typeface="Courier"/>
              </a:defRPr>
            </a:pPr>
            <a:r>
              <a:t>Command Window</a:t>
            </a:r>
          </a:p>
          <a:p>
            <a:pPr marL="0" indent="0">
              <a:spcBef>
                <a:spcPts val="0"/>
              </a:spcBef>
              <a:buSzTx/>
              <a:buNone/>
              <a:defRPr sz="1800" b="1">
                <a:solidFill>
                  <a:srgbClr val="000000"/>
                </a:solidFill>
                <a:latin typeface="Courier"/>
                <a:ea typeface="Courier"/>
                <a:cs typeface="Courier"/>
                <a:sym typeface="Courier"/>
              </a:defRPr>
            </a:pPr>
            <a:endParaRPr/>
          </a:p>
          <a:p>
            <a:pPr marL="0" indent="0">
              <a:spcBef>
                <a:spcPts val="0"/>
              </a:spcBef>
              <a:buSzTx/>
              <a:buNone/>
              <a:defRPr sz="1800" b="1">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r>
              <a:t>&gt;&gt; x = [1 2 3 4 5 6];</a:t>
            </a:r>
          </a:p>
          <a:p>
            <a:pPr marL="0" lvl="1" indent="0">
              <a:spcBef>
                <a:spcPts val="0"/>
              </a:spcBef>
              <a:buSzTx/>
              <a:buNone/>
              <a:defRPr sz="1600">
                <a:solidFill>
                  <a:srgbClr val="000000"/>
                </a:solidFill>
                <a:latin typeface="Courier"/>
                <a:ea typeface="Courier"/>
                <a:cs typeface="Courier"/>
                <a:sym typeface="Courier"/>
              </a:defRPr>
            </a:pPr>
            <a:r>
              <a:t>&gt;&gt; y = [2 6 8 7 8 5];</a:t>
            </a:r>
          </a:p>
          <a:p>
            <a:pPr marL="0" lvl="1" indent="0">
              <a:spcBef>
                <a:spcPts val="0"/>
              </a:spcBef>
              <a:buSzTx/>
              <a:buNone/>
              <a:defRPr sz="1600">
                <a:solidFill>
                  <a:srgbClr val="000000"/>
                </a:solidFill>
                <a:latin typeface="Courier"/>
                <a:ea typeface="Courier"/>
                <a:cs typeface="Courier"/>
                <a:sym typeface="Courier"/>
              </a:defRPr>
            </a:pPr>
            <a:r>
              <a:t>&gt;&gt; bar(x,y)</a:t>
            </a: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r>
              <a:t>&gt;&gt; barh(x,y)</a:t>
            </a:r>
          </a:p>
        </p:txBody>
      </p:sp>
      <p:grpSp>
        <p:nvGrpSpPr>
          <p:cNvPr id="203" name="Group"/>
          <p:cNvGrpSpPr/>
          <p:nvPr/>
        </p:nvGrpSpPr>
        <p:grpSpPr>
          <a:xfrm>
            <a:off x="985578" y="2217678"/>
            <a:ext cx="3872917" cy="6726530"/>
            <a:chOff x="0" y="0"/>
            <a:chExt cx="3872915" cy="6726528"/>
          </a:xfrm>
        </p:grpSpPr>
        <p:pic>
          <p:nvPicPr>
            <p:cNvPr id="201" name="untitled1.png" descr="untitled1.png"/>
            <p:cNvPicPr>
              <a:picLocks noChangeAspect="1"/>
            </p:cNvPicPr>
            <p:nvPr/>
          </p:nvPicPr>
          <p:blipFill>
            <a:blip r:embed="rId2"/>
            <a:stretch>
              <a:fillRect/>
            </a:stretch>
          </p:blipFill>
          <p:spPr>
            <a:xfrm>
              <a:off x="28760" y="0"/>
              <a:ext cx="3815396" cy="3096673"/>
            </a:xfrm>
            <a:prstGeom prst="rect">
              <a:avLst/>
            </a:prstGeom>
            <a:ln w="88900" cap="flat">
              <a:noFill/>
              <a:miter lim="400000"/>
            </a:ln>
            <a:effectLst/>
          </p:spPr>
        </p:pic>
        <p:pic>
          <p:nvPicPr>
            <p:cNvPr id="202" name="untitled2.png" descr="untitled2.png"/>
            <p:cNvPicPr>
              <a:picLocks noChangeAspect="1"/>
            </p:cNvPicPr>
            <p:nvPr/>
          </p:nvPicPr>
          <p:blipFill>
            <a:blip r:embed="rId3"/>
            <a:stretch>
              <a:fillRect/>
            </a:stretch>
          </p:blipFill>
          <p:spPr>
            <a:xfrm>
              <a:off x="0" y="3629855"/>
              <a:ext cx="3872916" cy="3096674"/>
            </a:xfrm>
            <a:prstGeom prst="rect">
              <a:avLst/>
            </a:prstGeom>
            <a:ln w="88900" cap="flat">
              <a:noFill/>
              <a:miter lim="400000"/>
            </a:ln>
            <a:effectLst/>
          </p:spPr>
        </p:pic>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ommand Window…"/>
          <p:cNvSpPr txBox="1">
            <a:spLocks noGrp="1"/>
          </p:cNvSpPr>
          <p:nvPr>
            <p:ph type="body" idx="1"/>
          </p:nvPr>
        </p:nvSpPr>
        <p:spPr>
          <a:xfrm>
            <a:off x="240995" y="266461"/>
            <a:ext cx="12522810" cy="9220678"/>
          </a:xfrm>
          <a:prstGeom prst="rect">
            <a:avLst/>
          </a:prstGeom>
          <a:solidFill>
            <a:srgbClr val="FFFFFF"/>
          </a:solidFill>
          <a:ln w="9525">
            <a:round/>
          </a:ln>
        </p:spPr>
        <p:txBody>
          <a:bodyPr anchor="t"/>
          <a:lstStyle/>
          <a:p>
            <a:pPr marL="0" indent="0">
              <a:spcBef>
                <a:spcPts val="0"/>
              </a:spcBef>
              <a:buSzTx/>
              <a:buNone/>
              <a:defRPr sz="1800" b="1">
                <a:solidFill>
                  <a:srgbClr val="000000"/>
                </a:solidFill>
                <a:latin typeface="Courier"/>
                <a:ea typeface="Courier"/>
                <a:cs typeface="Courier"/>
                <a:sym typeface="Courier"/>
              </a:defRPr>
            </a:pPr>
            <a:r>
              <a:t>Command Window</a:t>
            </a:r>
          </a:p>
          <a:p>
            <a:pPr marL="0" indent="0">
              <a:spcBef>
                <a:spcPts val="0"/>
              </a:spcBef>
              <a:buSzTx/>
              <a:buNone/>
              <a:defRPr sz="1800" b="1">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r>
              <a:t>&gt;&gt; compass(x,y)</a:t>
            </a: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r>
              <a:t>&gt;&gt; pie(x,[0 0 1 0 0 1])</a:t>
            </a:r>
          </a:p>
        </p:txBody>
      </p:sp>
      <p:grpSp>
        <p:nvGrpSpPr>
          <p:cNvPr id="208" name="Group"/>
          <p:cNvGrpSpPr/>
          <p:nvPr/>
        </p:nvGrpSpPr>
        <p:grpSpPr>
          <a:xfrm>
            <a:off x="1016000" y="1592714"/>
            <a:ext cx="3810000" cy="7745049"/>
            <a:chOff x="0" y="0"/>
            <a:chExt cx="3810000" cy="7745048"/>
          </a:xfrm>
        </p:grpSpPr>
        <p:pic>
          <p:nvPicPr>
            <p:cNvPr id="206" name="untitled3.png" descr="untitled3.png"/>
            <p:cNvPicPr>
              <a:picLocks noChangeAspect="1"/>
            </p:cNvPicPr>
            <p:nvPr/>
          </p:nvPicPr>
          <p:blipFill>
            <a:blip r:embed="rId2"/>
            <a:stretch>
              <a:fillRect/>
            </a:stretch>
          </p:blipFill>
          <p:spPr>
            <a:xfrm>
              <a:off x="0" y="0"/>
              <a:ext cx="3810000" cy="3783056"/>
            </a:xfrm>
            <a:prstGeom prst="rect">
              <a:avLst/>
            </a:prstGeom>
            <a:ln w="88900" cap="flat">
              <a:noFill/>
              <a:miter lim="400000"/>
            </a:ln>
            <a:effectLst/>
          </p:spPr>
        </p:pic>
        <p:pic>
          <p:nvPicPr>
            <p:cNvPr id="207" name="untitled4.png" descr="untitled4.png"/>
            <p:cNvPicPr>
              <a:picLocks noChangeAspect="1"/>
            </p:cNvPicPr>
            <p:nvPr/>
          </p:nvPicPr>
          <p:blipFill>
            <a:blip r:embed="rId3"/>
            <a:stretch>
              <a:fillRect/>
            </a:stretch>
          </p:blipFill>
          <p:spPr>
            <a:xfrm>
              <a:off x="0" y="4312329"/>
              <a:ext cx="3810000" cy="3432720"/>
            </a:xfrm>
            <a:prstGeom prst="rect">
              <a:avLst/>
            </a:prstGeom>
            <a:ln w="88900" cap="flat">
              <a:noFill/>
              <a:miter lim="400000"/>
            </a:ln>
            <a:effectLst/>
          </p:spPr>
        </p:pic>
      </p:gr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Command Window…"/>
          <p:cNvSpPr txBox="1">
            <a:spLocks noGrp="1"/>
          </p:cNvSpPr>
          <p:nvPr>
            <p:ph type="body" idx="1"/>
          </p:nvPr>
        </p:nvSpPr>
        <p:spPr>
          <a:xfrm>
            <a:off x="240995" y="266461"/>
            <a:ext cx="12522810" cy="9220678"/>
          </a:xfrm>
          <a:prstGeom prst="rect">
            <a:avLst/>
          </a:prstGeom>
          <a:solidFill>
            <a:srgbClr val="FFFFFF"/>
          </a:solidFill>
          <a:ln w="9525">
            <a:round/>
          </a:ln>
        </p:spPr>
        <p:txBody>
          <a:bodyPr anchor="t"/>
          <a:lstStyle/>
          <a:p>
            <a:pPr marL="0" indent="0">
              <a:spcBef>
                <a:spcPts val="0"/>
              </a:spcBef>
              <a:buSzTx/>
              <a:buNone/>
              <a:defRPr sz="1800" b="1">
                <a:solidFill>
                  <a:srgbClr val="000000"/>
                </a:solidFill>
                <a:latin typeface="Courier"/>
                <a:ea typeface="Courier"/>
                <a:cs typeface="Courier"/>
                <a:sym typeface="Courier"/>
              </a:defRPr>
            </a:pPr>
            <a:r>
              <a:t>Command Window</a:t>
            </a:r>
          </a:p>
          <a:p>
            <a:pPr marL="0" indent="0">
              <a:spcBef>
                <a:spcPts val="0"/>
              </a:spcBef>
              <a:buSzTx/>
              <a:buNone/>
              <a:defRPr sz="1800" b="1">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r>
              <a:t>&gt;&gt; stairs(x,y)</a:t>
            </a: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r>
              <a:t>&gt;&gt; stem(x,y)</a:t>
            </a:r>
          </a:p>
        </p:txBody>
      </p:sp>
      <p:grpSp>
        <p:nvGrpSpPr>
          <p:cNvPr id="213" name="Group"/>
          <p:cNvGrpSpPr/>
          <p:nvPr/>
        </p:nvGrpSpPr>
        <p:grpSpPr>
          <a:xfrm>
            <a:off x="1014171" y="1776679"/>
            <a:ext cx="3810001" cy="6880488"/>
            <a:chOff x="0" y="0"/>
            <a:chExt cx="3810000" cy="6880486"/>
          </a:xfrm>
        </p:grpSpPr>
        <p:pic>
          <p:nvPicPr>
            <p:cNvPr id="211" name="untitled5.png" descr="untitled5.png"/>
            <p:cNvPicPr>
              <a:picLocks noChangeAspect="1"/>
            </p:cNvPicPr>
            <p:nvPr/>
          </p:nvPicPr>
          <p:blipFill>
            <a:blip r:embed="rId2"/>
            <a:stretch>
              <a:fillRect/>
            </a:stretch>
          </p:blipFill>
          <p:spPr>
            <a:xfrm>
              <a:off x="0" y="0"/>
              <a:ext cx="3810000" cy="3079036"/>
            </a:xfrm>
            <a:prstGeom prst="rect">
              <a:avLst/>
            </a:prstGeom>
            <a:ln w="88900" cap="flat">
              <a:noFill/>
              <a:miter lim="400000"/>
            </a:ln>
            <a:effectLst/>
          </p:spPr>
        </p:pic>
        <p:pic>
          <p:nvPicPr>
            <p:cNvPr id="212" name="untitled6.png" descr="untitled6.png"/>
            <p:cNvPicPr>
              <a:picLocks noChangeAspect="1"/>
            </p:cNvPicPr>
            <p:nvPr/>
          </p:nvPicPr>
          <p:blipFill>
            <a:blip r:embed="rId3"/>
            <a:stretch>
              <a:fillRect/>
            </a:stretch>
          </p:blipFill>
          <p:spPr>
            <a:xfrm>
              <a:off x="0" y="3811320"/>
              <a:ext cx="3810000" cy="3069167"/>
            </a:xfrm>
            <a:prstGeom prst="rect">
              <a:avLst/>
            </a:prstGeom>
            <a:ln w="88900" cap="flat">
              <a:noFill/>
              <a:miter lim="400000"/>
            </a:ln>
            <a:effectLst/>
          </p:spPr>
        </p:pic>
      </p:gr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Additional Two-Dimensional Plots"/>
          <p:cNvSpPr txBox="1">
            <a:spLocks noGrp="1"/>
          </p:cNvSpPr>
          <p:nvPr>
            <p:ph type="title"/>
          </p:nvPr>
        </p:nvSpPr>
        <p:spPr>
          <a:xfrm>
            <a:off x="1270000" y="3510"/>
            <a:ext cx="10464800" cy="2540001"/>
          </a:xfrm>
          <a:prstGeom prst="rect">
            <a:avLst/>
          </a:prstGeom>
        </p:spPr>
        <p:txBody>
          <a:bodyPr/>
          <a:lstStyle/>
          <a:p>
            <a:pPr lvl="1"/>
            <a:r>
              <a:t>Additional Two-Dimensional Plots</a:t>
            </a:r>
          </a:p>
        </p:txBody>
      </p:sp>
      <p:sp>
        <p:nvSpPr>
          <p:cNvPr id="216" name="Slide Number"/>
          <p:cNvSpPr txBox="1">
            <a:spLocks noGrp="1"/>
          </p:cNvSpPr>
          <p:nvPr>
            <p:ph type="sldNum" sz="quarter" idx="4294967295"/>
          </p:nvPr>
        </p:nvSpPr>
        <p:spPr>
          <a:xfrm>
            <a:off x="6312672" y="9197831"/>
            <a:ext cx="378517" cy="45416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graphicFrame>
        <p:nvGraphicFramePr>
          <p:cNvPr id="217" name="Table"/>
          <p:cNvGraphicFramePr/>
          <p:nvPr>
            <p:extLst>
              <p:ext uri="{D42A27DB-BD31-4B8C-83A1-F6EECF244321}">
                <p14:modId xmlns:p14="http://schemas.microsoft.com/office/powerpoint/2010/main" val="978884780"/>
              </p:ext>
            </p:extLst>
          </p:nvPr>
        </p:nvGraphicFramePr>
        <p:xfrm>
          <a:off x="700136" y="2410584"/>
          <a:ext cx="11187201" cy="6730044"/>
        </p:xfrm>
        <a:graphic>
          <a:graphicData uri="http://schemas.openxmlformats.org/drawingml/2006/table">
            <a:tbl>
              <a:tblPr>
                <a:tableStyleId>{4C3C2611-4C71-4FC5-86AE-919BDF0F9419}</a:tableStyleId>
              </a:tblPr>
              <a:tblGrid>
                <a:gridCol w="4512910">
                  <a:extLst>
                    <a:ext uri="{9D8B030D-6E8A-4147-A177-3AD203B41FA5}">
                      <a16:colId xmlns:a16="http://schemas.microsoft.com/office/drawing/2014/main" val="20000"/>
                    </a:ext>
                  </a:extLst>
                </a:gridCol>
                <a:gridCol w="6674291">
                  <a:extLst>
                    <a:ext uri="{9D8B030D-6E8A-4147-A177-3AD203B41FA5}">
                      <a16:colId xmlns:a16="http://schemas.microsoft.com/office/drawing/2014/main" val="20001"/>
                    </a:ext>
                  </a:extLst>
                </a:gridCol>
              </a:tblGrid>
              <a:tr h="1097961">
                <a:tc>
                  <a:txBody>
                    <a:bodyPr/>
                    <a:lstStyle/>
                    <a:p>
                      <a:pPr defTabSz="914400">
                        <a:tabLst>
                          <a:tab pos="1295400" algn="l"/>
                        </a:tabLst>
                        <a:defRPr>
                          <a:solidFill>
                            <a:srgbClr val="000000"/>
                          </a:solidFill>
                        </a:defRPr>
                      </a:pPr>
                      <a:r>
                        <a:rPr sz="2200" dirty="0" err="1">
                          <a:solidFill>
                            <a:schemeClr val="accent6"/>
                          </a:solidFill>
                          <a:effectLst>
                            <a:outerShdw blurRad="63500" dist="3302" dir="5400000" rotWithShape="0">
                              <a:srgbClr val="000000">
                                <a:alpha val="40000"/>
                              </a:srgbClr>
                            </a:outerShdw>
                          </a:effectLst>
                        </a:rPr>
                        <a:t>ezplot</a:t>
                      </a:r>
                      <a:r>
                        <a:rPr sz="2200" dirty="0">
                          <a:solidFill>
                            <a:schemeClr val="accent6"/>
                          </a:solidFill>
                          <a:effectLst>
                            <a:outerShdw blurRad="63500" dist="3302" dir="5400000" rotWithShape="0">
                              <a:srgbClr val="000000">
                                <a:alpha val="40000"/>
                              </a:srgbClr>
                            </a:outerShdw>
                          </a:effectLst>
                        </a:rPr>
                        <a:t>(</a:t>
                      </a:r>
                      <a:r>
                        <a:rPr sz="2200" dirty="0" err="1">
                          <a:solidFill>
                            <a:schemeClr val="accent6"/>
                          </a:solidFill>
                          <a:effectLst>
                            <a:outerShdw blurRad="63500" dist="3302" dir="5400000" rotWithShape="0">
                              <a:srgbClr val="000000">
                                <a:alpha val="40000"/>
                              </a:srgbClr>
                            </a:outerShdw>
                          </a:effectLst>
                        </a:rPr>
                        <a:t>fun,range,figure</a:t>
                      </a:r>
                      <a:r>
                        <a:rPr sz="2200" dirty="0">
                          <a:solidFill>
                            <a:schemeClr val="accent6"/>
                          </a:solidFill>
                          <a:effectLst>
                            <a:outerShdw blurRad="63500" dist="3302" dir="5400000" rotWithShape="0">
                              <a:srgbClr val="000000">
                                <a:alpha val="40000"/>
                              </a:srgbClr>
                            </a:outerShdw>
                          </a:effectLst>
                        </a:rPr>
                        <a:t>)</a:t>
                      </a:r>
                    </a:p>
                  </a:txBody>
                  <a:tcPr marL="50800" marR="50800" marT="50800" marB="50800" anchor="ctr" horzOverflow="overflow">
                    <a:lnL w="0">
                      <a:miter lim="400000"/>
                    </a:lnL>
                    <a:lnT w="0">
                      <a:miter lim="400000"/>
                    </a:lnT>
                  </a:tcPr>
                </a:tc>
                <a:tc>
                  <a:txBody>
                    <a:bodyPr/>
                    <a:lstStyle/>
                    <a:p>
                      <a:pPr defTabSz="914400">
                        <a:tabLst>
                          <a:tab pos="1295400" algn="l"/>
                        </a:tabLst>
                        <a:defRPr sz="2200">
                          <a:effectLst>
                            <a:outerShdw blurRad="63500" dist="3302" dir="5400000" rotWithShape="0">
                              <a:srgbClr val="000000">
                                <a:alpha val="40000"/>
                              </a:srgbClr>
                            </a:outerShdw>
                          </a:effectLst>
                        </a:defRPr>
                      </a:pPr>
                      <a:r>
                        <a:t>Create a plot for the given </a:t>
                      </a:r>
                      <a:r>
                        <a:rPr>
                          <a:solidFill>
                            <a:schemeClr val="accent6"/>
                          </a:solidFill>
                        </a:rPr>
                        <a:t>fun</a:t>
                      </a:r>
                      <a:r>
                        <a:t> in string for the given range</a:t>
                      </a:r>
                    </a:p>
                  </a:txBody>
                  <a:tcPr marL="50800" marR="50800" marT="50800" marB="50800" anchor="ctr" horzOverflow="overflow">
                    <a:lnR w="0">
                      <a:miter lim="400000"/>
                    </a:lnR>
                    <a:lnT w="0">
                      <a:miter lim="400000"/>
                    </a:lnT>
                  </a:tcPr>
                </a:tc>
                <a:extLst>
                  <a:ext uri="{0D108BD9-81ED-4DB2-BD59-A6C34878D82A}">
                    <a16:rowId xmlns:a16="http://schemas.microsoft.com/office/drawing/2014/main" val="10000"/>
                  </a:ext>
                </a:extLst>
              </a:tr>
              <a:tr h="1105165">
                <a:tc>
                  <a:txBody>
                    <a:bodyPr/>
                    <a:lstStyle/>
                    <a:p>
                      <a:pPr defTabSz="914400">
                        <a:tabLst>
                          <a:tab pos="1295400" algn="l"/>
                        </a:tabLst>
                        <a:defRPr>
                          <a:solidFill>
                            <a:srgbClr val="000000"/>
                          </a:solidFill>
                        </a:defRPr>
                      </a:pPr>
                      <a:r>
                        <a:rPr sz="2200" dirty="0" err="1">
                          <a:solidFill>
                            <a:schemeClr val="accent6"/>
                          </a:solidFill>
                          <a:effectLst>
                            <a:outerShdw blurRad="63500" dist="3302" dir="5400000" rotWithShape="0">
                              <a:srgbClr val="000000">
                                <a:alpha val="40000"/>
                              </a:srgbClr>
                            </a:outerShdw>
                          </a:effectLst>
                        </a:rPr>
                        <a:t>fplot</a:t>
                      </a:r>
                      <a:r>
                        <a:rPr sz="2200" dirty="0">
                          <a:solidFill>
                            <a:schemeClr val="accent6"/>
                          </a:solidFill>
                          <a:effectLst>
                            <a:outerShdw blurRad="63500" dist="3302" dir="5400000" rotWithShape="0">
                              <a:srgbClr val="000000">
                                <a:alpha val="40000"/>
                              </a:srgbClr>
                            </a:outerShdw>
                          </a:effectLst>
                        </a:rPr>
                        <a:t>(</a:t>
                      </a:r>
                      <a:r>
                        <a:rPr sz="2200" dirty="0" err="1">
                          <a:solidFill>
                            <a:schemeClr val="accent6"/>
                          </a:solidFill>
                          <a:effectLst>
                            <a:outerShdw blurRad="63500" dist="3302" dir="5400000" rotWithShape="0">
                              <a:srgbClr val="000000">
                                <a:alpha val="40000"/>
                              </a:srgbClr>
                            </a:outerShdw>
                          </a:effectLst>
                        </a:rPr>
                        <a:t>fun,range</a:t>
                      </a:r>
                      <a:r>
                        <a:rPr sz="2200" dirty="0">
                          <a:solidFill>
                            <a:schemeClr val="accent6"/>
                          </a:solidFill>
                          <a:effectLst>
                            <a:outerShdw blurRad="63500" dist="3302" dir="5400000" rotWithShape="0">
                              <a:srgbClr val="000000">
                                <a:alpha val="40000"/>
                              </a:srgbClr>
                            </a:outerShdw>
                          </a:effectLst>
                        </a:rPr>
                        <a:t>)</a:t>
                      </a:r>
                    </a:p>
                  </a:txBody>
                  <a:tcPr marL="50800" marR="50800" marT="50800" marB="50800" anchor="ctr" horzOverflow="overflow">
                    <a:lnL w="0">
                      <a:miter lim="400000"/>
                    </a:lnL>
                  </a:tcPr>
                </a:tc>
                <a:tc>
                  <a:txBody>
                    <a:bodyPr/>
                    <a:lstStyle/>
                    <a:p>
                      <a:pPr defTabSz="914400">
                        <a:tabLst>
                          <a:tab pos="1295400" algn="l"/>
                        </a:tabLst>
                        <a:defRPr sz="2200">
                          <a:effectLst>
                            <a:outerShdw blurRad="63500" dist="3302" dir="5400000" rotWithShape="0">
                              <a:srgbClr val="000000">
                                <a:alpha val="40000"/>
                              </a:srgbClr>
                            </a:outerShdw>
                          </a:effectLst>
                        </a:defRPr>
                      </a:pPr>
                      <a:r>
                        <a:t>Create a plot for the given </a:t>
                      </a:r>
                      <a:r>
                        <a:rPr>
                          <a:solidFill>
                            <a:schemeClr val="accent6"/>
                          </a:solidFill>
                        </a:rPr>
                        <a:t>fun</a:t>
                      </a:r>
                      <a:r>
                        <a:t> for the given range</a:t>
                      </a:r>
                    </a:p>
                  </a:txBody>
                  <a:tcPr marL="50800" marR="50800" marT="50800" marB="50800" anchor="ctr" horzOverflow="overflow">
                    <a:lnR w="0">
                      <a:miter lim="400000"/>
                    </a:lnR>
                  </a:tcPr>
                </a:tc>
                <a:extLst>
                  <a:ext uri="{0D108BD9-81ED-4DB2-BD59-A6C34878D82A}">
                    <a16:rowId xmlns:a16="http://schemas.microsoft.com/office/drawing/2014/main" val="10001"/>
                  </a:ext>
                </a:extLst>
              </a:tr>
              <a:tr h="4526918">
                <a:tc>
                  <a:txBody>
                    <a:bodyPr/>
                    <a:lstStyle/>
                    <a:p>
                      <a:pPr defTabSz="914400">
                        <a:tabLst>
                          <a:tab pos="1295400" algn="l"/>
                        </a:tabLst>
                        <a:defRPr>
                          <a:solidFill>
                            <a:srgbClr val="000000"/>
                          </a:solidFill>
                        </a:defRPr>
                      </a:pPr>
                      <a:r>
                        <a:rPr sz="2200">
                          <a:solidFill>
                            <a:schemeClr val="accent6"/>
                          </a:solidFill>
                          <a:effectLst>
                            <a:outerShdw blurRad="63500" dist="3302" dir="5400000" rotWithShape="0">
                              <a:srgbClr val="000000">
                                <a:alpha val="40000"/>
                              </a:srgbClr>
                            </a:outerShdw>
                          </a:effectLst>
                        </a:rPr>
                        <a:t>[n, xout] = hist(y, nbins/x)</a:t>
                      </a:r>
                    </a:p>
                  </a:txBody>
                  <a:tcPr marL="50800" marR="50800" marT="50800" marB="50800" anchor="ctr" horzOverflow="overflow">
                    <a:lnL w="0">
                      <a:miter lim="400000"/>
                    </a:lnL>
                    <a:lnB w="0">
                      <a:miter lim="400000"/>
                    </a:lnB>
                  </a:tcPr>
                </a:tc>
                <a:tc>
                  <a:txBody>
                    <a:bodyPr/>
                    <a:lstStyle/>
                    <a:p>
                      <a:pPr marL="349250" indent="-349250" algn="l" defTabSz="914400">
                        <a:buSzPct val="100000"/>
                        <a:buChar char="-"/>
                        <a:tabLst>
                          <a:tab pos="1295400" algn="l"/>
                        </a:tabLst>
                        <a:defRPr sz="2200">
                          <a:effectLst>
                            <a:outerShdw blurRad="63500" dist="3302" dir="5400000" rotWithShape="0">
                              <a:srgbClr val="000000">
                                <a:alpha val="40000"/>
                              </a:srgbClr>
                            </a:outerShdw>
                          </a:effectLst>
                        </a:defRPr>
                      </a:pPr>
                      <a:r>
                        <a:rPr dirty="0"/>
                        <a:t>If we use </a:t>
                      </a:r>
                      <a:r>
                        <a:rPr dirty="0">
                          <a:solidFill>
                            <a:schemeClr val="accent6"/>
                          </a:solidFill>
                        </a:rPr>
                        <a:t>hist(y)</a:t>
                      </a:r>
                      <a:r>
                        <a:rPr dirty="0"/>
                        <a:t> then it separated 10 equally spaced bins.</a:t>
                      </a:r>
                    </a:p>
                    <a:p>
                      <a:pPr marL="349250" indent="-349250" algn="l" defTabSz="914400">
                        <a:buSzPct val="100000"/>
                        <a:buChar char="-"/>
                        <a:tabLst>
                          <a:tab pos="1295400" algn="l"/>
                        </a:tabLst>
                        <a:defRPr sz="2200">
                          <a:effectLst>
                            <a:outerShdw blurRad="63500" dist="3302" dir="5400000" rotWithShape="0">
                              <a:srgbClr val="000000">
                                <a:alpha val="40000"/>
                              </a:srgbClr>
                            </a:outerShdw>
                          </a:effectLst>
                        </a:defRPr>
                      </a:pPr>
                      <a:r>
                        <a:rPr dirty="0"/>
                        <a:t>If we use </a:t>
                      </a:r>
                      <a:r>
                        <a:rPr dirty="0">
                          <a:solidFill>
                            <a:schemeClr val="accent6"/>
                          </a:solidFill>
                        </a:rPr>
                        <a:t>hist(y, </a:t>
                      </a:r>
                      <a:r>
                        <a:rPr dirty="0" err="1">
                          <a:solidFill>
                            <a:schemeClr val="accent6"/>
                          </a:solidFill>
                        </a:rPr>
                        <a:t>nbins</a:t>
                      </a:r>
                      <a:r>
                        <a:rPr dirty="0">
                          <a:solidFill>
                            <a:schemeClr val="accent6"/>
                          </a:solidFill>
                        </a:rPr>
                        <a:t>)</a:t>
                      </a:r>
                      <a:r>
                        <a:rPr dirty="0"/>
                        <a:t> then it separated </a:t>
                      </a:r>
                      <a:r>
                        <a:rPr dirty="0" err="1">
                          <a:solidFill>
                            <a:schemeClr val="accent6"/>
                          </a:solidFill>
                        </a:rPr>
                        <a:t>nbins</a:t>
                      </a:r>
                      <a:r>
                        <a:rPr dirty="0"/>
                        <a:t> equally spaced bins.</a:t>
                      </a:r>
                    </a:p>
                    <a:p>
                      <a:pPr marL="349250" indent="-349250" algn="l" defTabSz="914400">
                        <a:buSzPct val="100000"/>
                        <a:buChar char="-"/>
                        <a:tabLst>
                          <a:tab pos="1295400" algn="l"/>
                        </a:tabLst>
                        <a:defRPr sz="2200">
                          <a:effectLst>
                            <a:outerShdw blurRad="63500" dist="3302" dir="5400000" rotWithShape="0">
                              <a:srgbClr val="000000">
                                <a:alpha val="40000"/>
                              </a:srgbClr>
                            </a:outerShdw>
                          </a:effectLst>
                        </a:defRPr>
                      </a:pPr>
                      <a:r>
                        <a:rPr dirty="0"/>
                        <a:t>If we use </a:t>
                      </a:r>
                      <a:r>
                        <a:rPr dirty="0">
                          <a:solidFill>
                            <a:schemeClr val="accent6"/>
                          </a:solidFill>
                        </a:rPr>
                        <a:t>hist(y, x)</a:t>
                      </a:r>
                      <a:r>
                        <a:rPr dirty="0"/>
                        <a:t> then it separated with the </a:t>
                      </a:r>
                      <a:r>
                        <a:rPr dirty="0" err="1"/>
                        <a:t>centres</a:t>
                      </a:r>
                      <a:r>
                        <a:rPr dirty="0"/>
                        <a:t> specified bins in x vector.</a:t>
                      </a:r>
                    </a:p>
                    <a:p>
                      <a:pPr marL="349250" indent="-349250" algn="l" defTabSz="914400">
                        <a:buSzPct val="100000"/>
                        <a:buChar char="-"/>
                        <a:tabLst>
                          <a:tab pos="1295400" algn="l"/>
                        </a:tabLst>
                        <a:defRPr sz="2200">
                          <a:effectLst>
                            <a:outerShdw blurRad="63500" dist="3302" dir="5400000" rotWithShape="0">
                              <a:srgbClr val="000000">
                                <a:alpha val="40000"/>
                              </a:srgbClr>
                            </a:outerShdw>
                          </a:effectLst>
                        </a:defRPr>
                      </a:pPr>
                      <a:r>
                        <a:rPr dirty="0"/>
                        <a:t>It will return count of each bins as </a:t>
                      </a:r>
                      <a:r>
                        <a:rPr dirty="0">
                          <a:solidFill>
                            <a:schemeClr val="accent6"/>
                          </a:solidFill>
                        </a:rPr>
                        <a:t>n</a:t>
                      </a:r>
                      <a:r>
                        <a:rPr dirty="0"/>
                        <a:t> and each bins </a:t>
                      </a:r>
                      <a:r>
                        <a:rPr dirty="0" err="1"/>
                        <a:t>centre</a:t>
                      </a:r>
                      <a:r>
                        <a:rPr dirty="0"/>
                        <a:t> as </a:t>
                      </a:r>
                      <a:r>
                        <a:rPr dirty="0" err="1">
                          <a:solidFill>
                            <a:schemeClr val="accent6"/>
                          </a:solidFill>
                        </a:rPr>
                        <a:t>xout</a:t>
                      </a:r>
                      <a:r>
                        <a:rPr dirty="0"/>
                        <a:t>.</a:t>
                      </a:r>
                    </a:p>
                  </a:txBody>
                  <a:tcPr marL="50800" marR="50800" marT="50800" marB="50800" anchor="ctr" horzOverflow="overflow">
                    <a:lnR w="0">
                      <a:miter lim="400000"/>
                    </a:lnR>
                    <a:lnB w="0">
                      <a:miter lim="400000"/>
                    </a:lnB>
                  </a:tcPr>
                </a:tc>
                <a:extLst>
                  <a:ext uri="{0D108BD9-81ED-4DB2-BD59-A6C34878D82A}">
                    <a16:rowId xmlns:a16="http://schemas.microsoft.com/office/drawing/2014/main" val="10002"/>
                  </a:ext>
                </a:extLst>
              </a:tr>
            </a:tbl>
          </a:graphicData>
        </a:graphic>
      </p:graphicFrame>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21E29704-95E0-47F0-8BAB-C7C4A6B45386}"/>
                  </a:ext>
                </a:extLst>
              </p14:cNvPr>
              <p14:cNvContentPartPr/>
              <p14:nvPr/>
            </p14:nvContentPartPr>
            <p14:xfrm>
              <a:off x="914079" y="6084652"/>
              <a:ext cx="1428480" cy="983520"/>
            </p14:xfrm>
          </p:contentPart>
        </mc:Choice>
        <mc:Fallback>
          <p:pic>
            <p:nvPicPr>
              <p:cNvPr id="2" name="Ink 1">
                <a:extLst>
                  <a:ext uri="{FF2B5EF4-FFF2-40B4-BE49-F238E27FC236}">
                    <a16:creationId xmlns:a16="http://schemas.microsoft.com/office/drawing/2014/main" id="{21E29704-95E0-47F0-8BAB-C7C4A6B45386}"/>
                  </a:ext>
                </a:extLst>
              </p:cNvPr>
              <p:cNvPicPr/>
              <p:nvPr/>
            </p:nvPicPr>
            <p:blipFill>
              <a:blip r:embed="rId3"/>
              <a:stretch>
                <a:fillRect/>
              </a:stretch>
            </p:blipFill>
            <p:spPr>
              <a:xfrm>
                <a:off x="905079" y="6076012"/>
                <a:ext cx="1446120" cy="1001160"/>
              </a:xfrm>
              <a:prstGeom prst="rect">
                <a:avLst/>
              </a:prstGeom>
            </p:spPr>
          </p:pic>
        </mc:Fallback>
      </mc:AlternateContent>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Command Window…"/>
          <p:cNvSpPr txBox="1">
            <a:spLocks noGrp="1"/>
          </p:cNvSpPr>
          <p:nvPr>
            <p:ph type="body" idx="1"/>
          </p:nvPr>
        </p:nvSpPr>
        <p:spPr>
          <a:xfrm>
            <a:off x="129784" y="402385"/>
            <a:ext cx="12522810" cy="9220678"/>
          </a:xfrm>
          <a:prstGeom prst="rect">
            <a:avLst/>
          </a:prstGeom>
          <a:solidFill>
            <a:srgbClr val="FFFFFF"/>
          </a:solidFill>
          <a:ln w="9525">
            <a:round/>
          </a:ln>
        </p:spPr>
        <p:txBody>
          <a:bodyPr anchor="t"/>
          <a:lstStyle/>
          <a:p>
            <a:pPr marL="0" indent="0">
              <a:spcBef>
                <a:spcPts val="0"/>
              </a:spcBef>
              <a:buSzTx/>
              <a:buNone/>
              <a:defRPr sz="1800" b="1">
                <a:solidFill>
                  <a:srgbClr val="000000"/>
                </a:solidFill>
                <a:latin typeface="Courier"/>
                <a:ea typeface="Courier"/>
                <a:cs typeface="Courier"/>
                <a:sym typeface="Courier"/>
              </a:defRPr>
            </a:pPr>
            <a:r>
              <a:rPr dirty="0"/>
              <a:t>Command Window</a:t>
            </a:r>
          </a:p>
          <a:p>
            <a:pPr marL="0" indent="0">
              <a:spcBef>
                <a:spcPts val="0"/>
              </a:spcBef>
              <a:buSzTx/>
              <a:buNone/>
              <a:defRPr sz="1800" b="1">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r>
              <a:rPr dirty="0"/>
              <a:t>&gt;&gt; </a:t>
            </a:r>
            <a:r>
              <a:rPr dirty="0" err="1"/>
              <a:t>ezplot</a:t>
            </a:r>
            <a:r>
              <a:rPr dirty="0"/>
              <a:t>('sin(x)/x',[-4*pi 4*pi])</a:t>
            </a:r>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r>
              <a:rPr dirty="0"/>
              <a:t>&gt;&gt; </a:t>
            </a:r>
            <a:r>
              <a:rPr dirty="0" err="1"/>
              <a:t>fplot</a:t>
            </a:r>
            <a:r>
              <a:rPr dirty="0"/>
              <a:t>(@cos,[-4*pi 4*pi])</a:t>
            </a:r>
          </a:p>
        </p:txBody>
      </p:sp>
      <p:grpSp>
        <p:nvGrpSpPr>
          <p:cNvPr id="222" name="Group"/>
          <p:cNvGrpSpPr/>
          <p:nvPr/>
        </p:nvGrpSpPr>
        <p:grpSpPr>
          <a:xfrm>
            <a:off x="1016000" y="1714500"/>
            <a:ext cx="3810000" cy="6945105"/>
            <a:chOff x="0" y="0"/>
            <a:chExt cx="3810000" cy="6945104"/>
          </a:xfrm>
        </p:grpSpPr>
        <p:pic>
          <p:nvPicPr>
            <p:cNvPr id="220" name="untitled7.png" descr="untitled7.png"/>
            <p:cNvPicPr>
              <a:picLocks noChangeAspect="1"/>
            </p:cNvPicPr>
            <p:nvPr/>
          </p:nvPicPr>
          <p:blipFill>
            <a:blip r:embed="rId2"/>
            <a:stretch>
              <a:fillRect/>
            </a:stretch>
          </p:blipFill>
          <p:spPr>
            <a:xfrm>
              <a:off x="0" y="0"/>
              <a:ext cx="3810000" cy="3191624"/>
            </a:xfrm>
            <a:prstGeom prst="rect">
              <a:avLst/>
            </a:prstGeom>
            <a:ln w="88900" cap="flat">
              <a:noFill/>
              <a:miter lim="400000"/>
            </a:ln>
            <a:effectLst/>
          </p:spPr>
        </p:pic>
        <p:pic>
          <p:nvPicPr>
            <p:cNvPr id="221" name="untitled8.png" descr="untitled8.png"/>
            <p:cNvPicPr>
              <a:picLocks noChangeAspect="1"/>
            </p:cNvPicPr>
            <p:nvPr/>
          </p:nvPicPr>
          <p:blipFill>
            <a:blip r:embed="rId3"/>
            <a:stretch>
              <a:fillRect/>
            </a:stretch>
          </p:blipFill>
          <p:spPr>
            <a:xfrm>
              <a:off x="0" y="3937000"/>
              <a:ext cx="3810000" cy="3008105"/>
            </a:xfrm>
            <a:prstGeom prst="rect">
              <a:avLst/>
            </a:prstGeom>
            <a:ln w="88900" cap="flat">
              <a:noFill/>
              <a:miter lim="400000"/>
            </a:ln>
            <a:effectLst/>
          </p:spPr>
        </p:pic>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Command Window…"/>
          <p:cNvSpPr txBox="1">
            <a:spLocks noGrp="1"/>
          </p:cNvSpPr>
          <p:nvPr>
            <p:ph type="body" idx="1"/>
          </p:nvPr>
        </p:nvSpPr>
        <p:spPr>
          <a:xfrm>
            <a:off x="240995" y="266461"/>
            <a:ext cx="12522810" cy="9220678"/>
          </a:xfrm>
          <a:prstGeom prst="rect">
            <a:avLst/>
          </a:prstGeom>
          <a:solidFill>
            <a:srgbClr val="FFFFFF"/>
          </a:solidFill>
          <a:ln w="9525">
            <a:round/>
          </a:ln>
        </p:spPr>
        <p:txBody>
          <a:bodyPr anchor="t"/>
          <a:lstStyle/>
          <a:p>
            <a:pPr marL="0" indent="0">
              <a:spcBef>
                <a:spcPts val="0"/>
              </a:spcBef>
              <a:buSzTx/>
              <a:buNone/>
              <a:defRPr sz="1800" b="1">
                <a:solidFill>
                  <a:srgbClr val="000000"/>
                </a:solidFill>
                <a:latin typeface="Courier"/>
                <a:ea typeface="Courier"/>
                <a:cs typeface="Courier"/>
                <a:sym typeface="Courier"/>
              </a:defRPr>
            </a:pPr>
            <a:r>
              <a:t>Command Window</a:t>
            </a:r>
          </a:p>
          <a:p>
            <a:pPr marL="0" indent="0">
              <a:spcBef>
                <a:spcPts val="0"/>
              </a:spcBef>
              <a:buSzTx/>
              <a:buNone/>
              <a:defRPr sz="1800" b="1">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r>
              <a:t>&gt;&gt; hist(randi(10,1,100))</a:t>
            </a: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r>
              <a:t>&gt;&gt; hist(randi(10,1,100),5)</a:t>
            </a: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p:txBody>
      </p:sp>
      <p:grpSp>
        <p:nvGrpSpPr>
          <p:cNvPr id="227" name="Group"/>
          <p:cNvGrpSpPr/>
          <p:nvPr/>
        </p:nvGrpSpPr>
        <p:grpSpPr>
          <a:xfrm>
            <a:off x="1016000" y="1778000"/>
            <a:ext cx="3810000" cy="6957757"/>
            <a:chOff x="0" y="0"/>
            <a:chExt cx="3810000" cy="6957757"/>
          </a:xfrm>
        </p:grpSpPr>
        <p:pic>
          <p:nvPicPr>
            <p:cNvPr id="225" name="untitled9.png" descr="untitled9.png"/>
            <p:cNvPicPr>
              <a:picLocks noChangeAspect="1"/>
            </p:cNvPicPr>
            <p:nvPr/>
          </p:nvPicPr>
          <p:blipFill>
            <a:blip r:embed="rId2"/>
            <a:stretch>
              <a:fillRect/>
            </a:stretch>
          </p:blipFill>
          <p:spPr>
            <a:xfrm>
              <a:off x="0" y="0"/>
              <a:ext cx="3810000" cy="3023937"/>
            </a:xfrm>
            <a:prstGeom prst="rect">
              <a:avLst/>
            </a:prstGeom>
            <a:ln w="88900" cap="flat">
              <a:noFill/>
              <a:miter lim="400000"/>
            </a:ln>
            <a:effectLst/>
          </p:spPr>
        </p:pic>
        <p:pic>
          <p:nvPicPr>
            <p:cNvPr id="226" name="untitled11.png" descr="untitled11.png"/>
            <p:cNvPicPr>
              <a:picLocks noChangeAspect="1"/>
            </p:cNvPicPr>
            <p:nvPr/>
          </p:nvPicPr>
          <p:blipFill>
            <a:blip r:embed="rId3"/>
            <a:stretch>
              <a:fillRect/>
            </a:stretch>
          </p:blipFill>
          <p:spPr>
            <a:xfrm>
              <a:off x="0" y="3937000"/>
              <a:ext cx="3810000" cy="3020758"/>
            </a:xfrm>
            <a:prstGeom prst="rect">
              <a:avLst/>
            </a:prstGeom>
            <a:ln w="88900" cap="flat">
              <a:noFill/>
              <a:miter lim="400000"/>
            </a:ln>
            <a:effectLst/>
          </p:spPr>
        </p:pic>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omplex Data"/>
          <p:cNvSpPr txBox="1">
            <a:spLocks noGrp="1"/>
          </p:cNvSpPr>
          <p:nvPr>
            <p:ph type="title"/>
          </p:nvPr>
        </p:nvSpPr>
        <p:spPr>
          <a:xfrm>
            <a:off x="1574156" y="3511"/>
            <a:ext cx="10160643" cy="2062958"/>
          </a:xfrm>
          <a:prstGeom prst="rect">
            <a:avLst/>
          </a:prstGeom>
        </p:spPr>
        <p:txBody>
          <a:bodyPr/>
          <a:lstStyle/>
          <a:p>
            <a:pPr lvl="1"/>
            <a:r>
              <a:rPr dirty="0"/>
              <a:t>Complex Data</a:t>
            </a:r>
          </a:p>
        </p:txBody>
      </p:sp>
      <mc:AlternateContent xmlns:mc="http://schemas.openxmlformats.org/markup-compatibility/2006" xmlns:a14="http://schemas.microsoft.com/office/drawing/2010/main">
        <mc:Choice Requires="a14">
          <p:sp>
            <p:nvSpPr>
              <p:cNvPr id="127" name="c1 = a1 + b1i              c2 = a2 + b2i…"/>
              <p:cNvSpPr txBox="1">
                <a:spLocks noGrp="1"/>
              </p:cNvSpPr>
              <p:nvPr>
                <p:ph type="body" idx="1"/>
              </p:nvPr>
            </p:nvSpPr>
            <p:spPr>
              <a:xfrm>
                <a:off x="659757" y="2754775"/>
                <a:ext cx="11512415" cy="5754749"/>
              </a:xfrm>
              <a:prstGeom prst="rect">
                <a:avLst/>
              </a:prstGeom>
            </p:spPr>
            <p:txBody>
              <a:bodyPr>
                <a:normAutofit fontScale="92500"/>
              </a:bodyPr>
              <a:lstStyle/>
              <a:p>
                <a:pPr marL="0" indent="0">
                  <a:spcBef>
                    <a:spcPts val="3200"/>
                  </a:spcBef>
                  <a:buSzTx/>
                  <a:buNone/>
                </a:pPr>
                <a:r>
                  <a:rPr sz="3200" dirty="0">
                    <a:solidFill>
                      <a:schemeClr val="accent5"/>
                    </a:solidFill>
                  </a:rPr>
                  <a:t>c</a:t>
                </a:r>
                <a:r>
                  <a:rPr sz="3200" baseline="-5999" dirty="0">
                    <a:solidFill>
                      <a:schemeClr val="accent5"/>
                    </a:solidFill>
                  </a:rPr>
                  <a:t>1</a:t>
                </a:r>
                <a:r>
                  <a:rPr sz="3200" dirty="0">
                    <a:solidFill>
                      <a:schemeClr val="accent5"/>
                    </a:solidFill>
                  </a:rPr>
                  <a:t> = a</a:t>
                </a:r>
                <a:r>
                  <a:rPr sz="3200" baseline="-5999" dirty="0">
                    <a:solidFill>
                      <a:schemeClr val="accent5"/>
                    </a:solidFill>
                  </a:rPr>
                  <a:t>1</a:t>
                </a:r>
                <a:r>
                  <a:rPr sz="3200" dirty="0">
                    <a:solidFill>
                      <a:schemeClr val="accent5"/>
                    </a:solidFill>
                  </a:rPr>
                  <a:t> + b</a:t>
                </a:r>
                <a:r>
                  <a:rPr sz="3200" baseline="-5999" dirty="0">
                    <a:solidFill>
                      <a:schemeClr val="accent5"/>
                    </a:solidFill>
                  </a:rPr>
                  <a:t>1</a:t>
                </a:r>
                <a:r>
                  <a:rPr sz="3200" dirty="0">
                    <a:solidFill>
                      <a:schemeClr val="accent5"/>
                    </a:solidFill>
                  </a:rPr>
                  <a:t>i</a:t>
                </a:r>
                <a:r>
                  <a:rPr sz="3200" dirty="0"/>
                  <a:t>														</a:t>
                </a:r>
                <a:r>
                  <a:rPr sz="3200" dirty="0">
                    <a:solidFill>
                      <a:schemeClr val="accent1"/>
                    </a:solidFill>
                  </a:rPr>
                  <a:t>c</a:t>
                </a:r>
                <a:r>
                  <a:rPr sz="3200" baseline="-5999" dirty="0">
                    <a:solidFill>
                      <a:schemeClr val="accent1"/>
                    </a:solidFill>
                  </a:rPr>
                  <a:t>2</a:t>
                </a:r>
                <a:r>
                  <a:rPr sz="3200" dirty="0">
                    <a:solidFill>
                      <a:schemeClr val="accent1"/>
                    </a:solidFill>
                  </a:rPr>
                  <a:t> = a</a:t>
                </a:r>
                <a:r>
                  <a:rPr sz="3200" baseline="-5999" dirty="0">
                    <a:solidFill>
                      <a:schemeClr val="accent1"/>
                    </a:solidFill>
                  </a:rPr>
                  <a:t>2</a:t>
                </a:r>
                <a:r>
                  <a:rPr sz="3200" dirty="0">
                    <a:solidFill>
                      <a:schemeClr val="accent1"/>
                    </a:solidFill>
                  </a:rPr>
                  <a:t> + b</a:t>
                </a:r>
                <a:r>
                  <a:rPr sz="3200" baseline="-5999" dirty="0">
                    <a:solidFill>
                      <a:schemeClr val="accent1"/>
                    </a:solidFill>
                  </a:rPr>
                  <a:t>2</a:t>
                </a:r>
                <a:r>
                  <a:rPr sz="3200" dirty="0">
                    <a:solidFill>
                      <a:schemeClr val="accent1"/>
                    </a:solidFill>
                  </a:rPr>
                  <a:t>i</a:t>
                </a:r>
              </a:p>
              <a:p>
                <a:pPr marL="331787" indent="-331787">
                  <a:buBlip>
                    <a:blip r:embed="rId2"/>
                  </a:buBlip>
                </a:pPr>
                <a:r>
                  <a:rPr sz="3200" dirty="0"/>
                  <a:t>Relation Operators</a:t>
                </a:r>
              </a:p>
              <a:p>
                <a:pPr marL="0" indent="0">
                  <a:buSzTx/>
                  <a:buNone/>
                </a:pPr>
                <a:r>
                  <a:rPr sz="3200" dirty="0"/>
                  <a:t>	==, ~= : Compare c</a:t>
                </a:r>
                <a:r>
                  <a:rPr sz="3200" baseline="-5999" dirty="0"/>
                  <a:t>1 and </a:t>
                </a:r>
                <a:r>
                  <a:rPr sz="3200" dirty="0"/>
                  <a:t>c</a:t>
                </a:r>
                <a:r>
                  <a:rPr sz="3200" baseline="-5999" dirty="0"/>
                  <a:t>2</a:t>
                </a:r>
                <a:r>
                  <a:rPr sz="3200" dirty="0"/>
                  <a:t> with both real and imaginary value</a:t>
                </a:r>
              </a:p>
              <a:p>
                <a:pPr marL="0" indent="0">
                  <a:buSzTx/>
                  <a:buNone/>
                </a:pPr>
                <a:r>
                  <a:rPr sz="3200" dirty="0"/>
                  <a:t>	&lt;, &lt;=, &gt;, &gt;= : Compare c</a:t>
                </a:r>
                <a:r>
                  <a:rPr sz="3200" baseline="-5999" dirty="0"/>
                  <a:t>1 and </a:t>
                </a:r>
                <a:r>
                  <a:rPr sz="3200" dirty="0"/>
                  <a:t>c</a:t>
                </a:r>
                <a:r>
                  <a:rPr sz="3200" baseline="-5999" dirty="0"/>
                  <a:t>2</a:t>
                </a:r>
                <a:r>
                  <a:rPr sz="3200" dirty="0"/>
                  <a:t> with only real value (</a:t>
                </a:r>
                <a:r>
                  <a:rPr sz="3200" dirty="0">
                    <a:solidFill>
                      <a:schemeClr val="accent5"/>
                    </a:solidFill>
                  </a:rPr>
                  <a:t>a1</a:t>
                </a:r>
                <a:r>
                  <a:rPr sz="3200" dirty="0"/>
                  <a:t> and </a:t>
                </a:r>
                <a:r>
                  <a:rPr sz="3200" dirty="0">
                    <a:solidFill>
                      <a:schemeClr val="accent1"/>
                    </a:solidFill>
                  </a:rPr>
                  <a:t>a2</a:t>
                </a:r>
                <a:r>
                  <a:rPr sz="3200" dirty="0"/>
                  <a:t>)</a:t>
                </a:r>
              </a:p>
              <a:p>
                <a:pPr marL="331787" indent="-331787">
                  <a:buBlip>
                    <a:blip r:embed="rId2"/>
                  </a:buBlip>
                </a:pPr>
                <a:r>
                  <a:rPr sz="3200" dirty="0" err="1"/>
                  <a:t>conj</a:t>
                </a:r>
                <a:r>
                  <a:rPr sz="3200" dirty="0"/>
                  <a:t>(c</a:t>
                </a:r>
                <a:r>
                  <a:rPr sz="3200" baseline="-5999" dirty="0"/>
                  <a:t>1</a:t>
                </a:r>
                <a:r>
                  <a:rPr sz="3200" dirty="0"/>
                  <a:t>) = </a:t>
                </a:r>
                <a:r>
                  <a:rPr sz="3200" dirty="0">
                    <a:solidFill>
                      <a:schemeClr val="accent5"/>
                    </a:solidFill>
                  </a:rPr>
                  <a:t>a</a:t>
                </a:r>
                <a:r>
                  <a:rPr sz="3200" baseline="-5999" dirty="0">
                    <a:solidFill>
                      <a:schemeClr val="accent5"/>
                    </a:solidFill>
                  </a:rPr>
                  <a:t>1</a:t>
                </a:r>
                <a:r>
                  <a:rPr sz="3200" dirty="0">
                    <a:solidFill>
                      <a:schemeClr val="accent5"/>
                    </a:solidFill>
                  </a:rPr>
                  <a:t> - b</a:t>
                </a:r>
                <a:r>
                  <a:rPr sz="3200" baseline="-5999" dirty="0">
                    <a:solidFill>
                      <a:schemeClr val="accent5"/>
                    </a:solidFill>
                  </a:rPr>
                  <a:t>1</a:t>
                </a:r>
                <a:r>
                  <a:rPr sz="3200" dirty="0">
                    <a:solidFill>
                      <a:schemeClr val="accent5"/>
                    </a:solidFill>
                  </a:rPr>
                  <a:t>i </a:t>
                </a:r>
                <a:r>
                  <a:rPr sz="3200" dirty="0"/>
                  <a:t>( Conjugate of a number c</a:t>
                </a:r>
                <a:r>
                  <a:rPr sz="3200" baseline="-5999" dirty="0"/>
                  <a:t>1 </a:t>
                </a:r>
                <a:r>
                  <a:rPr sz="3200" dirty="0"/>
                  <a:t>)</a:t>
                </a:r>
              </a:p>
              <a:p>
                <a:pPr marL="331787" indent="-331787">
                  <a:buBlip>
                    <a:blip r:embed="rId2"/>
                  </a:buBlip>
                </a:pPr>
                <a:r>
                  <a:rPr sz="3200" dirty="0"/>
                  <a:t>real(c</a:t>
                </a:r>
                <a:r>
                  <a:rPr sz="3200" baseline="-5999" dirty="0"/>
                  <a:t>1</a:t>
                </a:r>
                <a:r>
                  <a:rPr sz="3200" dirty="0"/>
                  <a:t>) = </a:t>
                </a:r>
                <a:r>
                  <a:rPr sz="3200" dirty="0">
                    <a:solidFill>
                      <a:schemeClr val="accent5"/>
                    </a:solidFill>
                  </a:rPr>
                  <a:t>a</a:t>
                </a:r>
                <a:r>
                  <a:rPr sz="3200" baseline="-5999" dirty="0">
                    <a:solidFill>
                      <a:schemeClr val="accent5"/>
                    </a:solidFill>
                  </a:rPr>
                  <a:t>1</a:t>
                </a:r>
                <a:r>
                  <a:rPr sz="3200" dirty="0"/>
                  <a:t> ( Return real components of c</a:t>
                </a:r>
                <a:r>
                  <a:rPr sz="3200" baseline="-5999" dirty="0"/>
                  <a:t>1 </a:t>
                </a:r>
                <a:r>
                  <a:rPr sz="3200" dirty="0"/>
                  <a:t>)</a:t>
                </a:r>
              </a:p>
              <a:p>
                <a:pPr marL="331787" indent="-331787">
                  <a:buBlip>
                    <a:blip r:embed="rId2"/>
                  </a:buBlip>
                </a:pPr>
                <a:r>
                  <a:rPr sz="3200" dirty="0" err="1"/>
                  <a:t>imag</a:t>
                </a:r>
                <a:r>
                  <a:rPr sz="3200" dirty="0"/>
                  <a:t>(c</a:t>
                </a:r>
                <a:r>
                  <a:rPr sz="3200" baseline="-5999" dirty="0"/>
                  <a:t>1</a:t>
                </a:r>
                <a:r>
                  <a:rPr sz="3200" dirty="0"/>
                  <a:t>) = </a:t>
                </a:r>
                <a:r>
                  <a:rPr sz="3200" dirty="0">
                    <a:solidFill>
                      <a:schemeClr val="accent5"/>
                    </a:solidFill>
                  </a:rPr>
                  <a:t>b</a:t>
                </a:r>
                <a:r>
                  <a:rPr sz="3200" baseline="-5999" dirty="0">
                    <a:solidFill>
                      <a:schemeClr val="accent5"/>
                    </a:solidFill>
                  </a:rPr>
                  <a:t>1</a:t>
                </a:r>
                <a:r>
                  <a:rPr sz="3200" dirty="0"/>
                  <a:t> ( Return imaginary components of c</a:t>
                </a:r>
                <a:r>
                  <a:rPr sz="3200" baseline="-5999" dirty="0"/>
                  <a:t>1 </a:t>
                </a:r>
                <a:r>
                  <a:rPr sz="3200" dirty="0"/>
                  <a:t>)</a:t>
                </a:r>
                <a:endParaRPr sz="3200" baseline="-5999" dirty="0">
                  <a:solidFill>
                    <a:schemeClr val="accent5"/>
                  </a:solidFill>
                </a:endParaRPr>
              </a:p>
              <a:p>
                <a:pPr marL="331787" indent="-331787">
                  <a:buBlip>
                    <a:blip r:embed="rId2"/>
                  </a:buBlip>
                </a:pPr>
                <a:r>
                  <a:rPr sz="3200" dirty="0" err="1"/>
                  <a:t>isreal</a:t>
                </a:r>
                <a:r>
                  <a:rPr sz="3200" dirty="0"/>
                  <a:t>(c</a:t>
                </a:r>
                <a:r>
                  <a:rPr sz="3200" baseline="-5999" dirty="0"/>
                  <a:t>1</a:t>
                </a:r>
                <a:r>
                  <a:rPr sz="3200" dirty="0"/>
                  <a:t>) = logical </a:t>
                </a:r>
                <a:r>
                  <a:rPr sz="3200" dirty="0">
                    <a:solidFill>
                      <a:schemeClr val="accent3"/>
                    </a:solidFill>
                  </a:rPr>
                  <a:t>0</a:t>
                </a:r>
                <a:r>
                  <a:rPr sz="3200" dirty="0"/>
                  <a:t> ( Return logical 1 if c</a:t>
                </a:r>
                <a:r>
                  <a:rPr sz="3200" baseline="-5999" dirty="0"/>
                  <a:t>1</a:t>
                </a:r>
                <a:r>
                  <a:rPr sz="3200" dirty="0"/>
                  <a:t> has real value )</a:t>
                </a:r>
              </a:p>
              <a:p>
                <a:pPr marL="331787" indent="-331787">
                  <a:buBlip>
                    <a:blip r:embed="rId2"/>
                  </a:buBlip>
                </a:pPr>
                <a:r>
                  <a:rPr sz="3200" dirty="0"/>
                  <a:t>abs(c</a:t>
                </a:r>
                <a:r>
                  <a:rPr sz="3200" baseline="-5999" dirty="0"/>
                  <a:t>1</a:t>
                </a:r>
                <a:r>
                  <a:rPr sz="3200" dirty="0"/>
                  <a:t>) = </a:t>
                </a:r>
                <a14:m>
                  <m:oMath xmlns:m="http://schemas.openxmlformats.org/officeDocument/2006/math">
                    <m:rad>
                      <m:radPr>
                        <m:degHide m:val="on"/>
                        <m:ctrlPr>
                          <a:rPr sz="2400" i="1">
                            <a:solidFill>
                              <a:srgbClr val="FEFEFE"/>
                            </a:solidFill>
                            <a:latin typeface="Cambria Math" panose="02040503050406030204" pitchFamily="18" charset="0"/>
                          </a:rPr>
                        </m:ctrlPr>
                      </m:radPr>
                      <m:deg/>
                      <m:e>
                        <m:sSup>
                          <m:sSupPr>
                            <m:ctrlPr>
                              <a:rPr sz="2400" i="1">
                                <a:solidFill>
                                  <a:srgbClr val="FEFEFE"/>
                                </a:solidFill>
                                <a:latin typeface="Cambria Math" panose="02040503050406030204" pitchFamily="18" charset="0"/>
                              </a:rPr>
                            </m:ctrlPr>
                          </m:sSupPr>
                          <m:e>
                            <m:sSub>
                              <m:sSubPr>
                                <m:ctrlPr>
                                  <a:rPr sz="2400" i="1">
                                    <a:solidFill>
                                      <a:srgbClr val="FEFEFE"/>
                                    </a:solidFill>
                                    <a:latin typeface="Cambria Math" panose="02040503050406030204" pitchFamily="18" charset="0"/>
                                  </a:rPr>
                                </m:ctrlPr>
                              </m:sSubPr>
                              <m:e>
                                <m:r>
                                  <a:rPr sz="2400" i="1">
                                    <a:solidFill>
                                      <a:srgbClr val="FEFEFE"/>
                                    </a:solidFill>
                                    <a:latin typeface="Cambria Math" panose="02040503050406030204" pitchFamily="18" charset="0"/>
                                  </a:rPr>
                                  <m:t>𝑎</m:t>
                                </m:r>
                              </m:e>
                              <m:sub>
                                <m:r>
                                  <a:rPr sz="2400" i="1">
                                    <a:solidFill>
                                      <a:srgbClr val="FEFEFE"/>
                                    </a:solidFill>
                                    <a:latin typeface="Cambria Math" panose="02040503050406030204" pitchFamily="18" charset="0"/>
                                  </a:rPr>
                                  <m:t>1</m:t>
                                </m:r>
                              </m:sub>
                            </m:sSub>
                          </m:e>
                          <m:sup>
                            <m:r>
                              <a:rPr sz="2400" i="1">
                                <a:solidFill>
                                  <a:srgbClr val="FEFEFE"/>
                                </a:solidFill>
                                <a:latin typeface="Cambria Math" panose="02040503050406030204" pitchFamily="18" charset="0"/>
                              </a:rPr>
                              <m:t>2</m:t>
                            </m:r>
                          </m:sup>
                        </m:sSup>
                        <m:r>
                          <a:rPr sz="2400" i="1">
                            <a:solidFill>
                              <a:srgbClr val="FEFEFE"/>
                            </a:solidFill>
                            <a:latin typeface="Cambria Math" panose="02040503050406030204" pitchFamily="18" charset="0"/>
                          </a:rPr>
                          <m:t>+</m:t>
                        </m:r>
                        <m:sSup>
                          <m:sSupPr>
                            <m:ctrlPr>
                              <a:rPr sz="2400" i="1">
                                <a:solidFill>
                                  <a:srgbClr val="FEFEFE"/>
                                </a:solidFill>
                                <a:latin typeface="Cambria Math" panose="02040503050406030204" pitchFamily="18" charset="0"/>
                              </a:rPr>
                            </m:ctrlPr>
                          </m:sSupPr>
                          <m:e>
                            <m:sSub>
                              <m:sSubPr>
                                <m:ctrlPr>
                                  <a:rPr sz="2400" i="1">
                                    <a:solidFill>
                                      <a:srgbClr val="FEFEFE"/>
                                    </a:solidFill>
                                    <a:latin typeface="Cambria Math" panose="02040503050406030204" pitchFamily="18" charset="0"/>
                                  </a:rPr>
                                </m:ctrlPr>
                              </m:sSubPr>
                              <m:e>
                                <m:r>
                                  <a:rPr sz="2400" i="1">
                                    <a:solidFill>
                                      <a:srgbClr val="FEFEFE"/>
                                    </a:solidFill>
                                    <a:latin typeface="Cambria Math" panose="02040503050406030204" pitchFamily="18" charset="0"/>
                                  </a:rPr>
                                  <m:t>𝑏</m:t>
                                </m:r>
                              </m:e>
                              <m:sub>
                                <m:r>
                                  <a:rPr sz="2400" i="1">
                                    <a:solidFill>
                                      <a:srgbClr val="FEFEFE"/>
                                    </a:solidFill>
                                    <a:latin typeface="Cambria Math" panose="02040503050406030204" pitchFamily="18" charset="0"/>
                                  </a:rPr>
                                  <m:t>1</m:t>
                                </m:r>
                              </m:sub>
                            </m:sSub>
                          </m:e>
                          <m:sup>
                            <m:r>
                              <a:rPr sz="2400" i="1">
                                <a:solidFill>
                                  <a:srgbClr val="FEFEFE"/>
                                </a:solidFill>
                                <a:latin typeface="Cambria Math" panose="02040503050406030204" pitchFamily="18" charset="0"/>
                              </a:rPr>
                              <m:t>2</m:t>
                            </m:r>
                          </m:sup>
                        </m:sSup>
                      </m:e>
                    </m:rad>
                  </m:oMath>
                </a14:m>
                <a:r>
                  <a:rPr sz="2000" dirty="0"/>
                  <a:t>  </a:t>
                </a:r>
                <a:r>
                  <a:rPr sz="3200" dirty="0"/>
                  <a:t>( Return absolute value of c</a:t>
                </a:r>
                <a:r>
                  <a:rPr sz="3200" baseline="-5999" dirty="0"/>
                  <a:t>1</a:t>
                </a:r>
                <a:r>
                  <a:rPr sz="3200" dirty="0"/>
                  <a:t> )</a:t>
                </a:r>
              </a:p>
              <a:p>
                <a:pPr marL="331787" indent="-331787">
                  <a:buBlip>
                    <a:blip r:embed="rId2"/>
                  </a:buBlip>
                </a:pPr>
                <a:r>
                  <a:rPr sz="3200" dirty="0"/>
                  <a:t>angle(c</a:t>
                </a:r>
                <a:r>
                  <a:rPr sz="3200" baseline="-5999" dirty="0"/>
                  <a:t>1</a:t>
                </a:r>
                <a:r>
                  <a:rPr sz="3200" dirty="0"/>
                  <a:t>) = </a:t>
                </a:r>
                <a14:m>
                  <m:oMath xmlns:m="http://schemas.openxmlformats.org/officeDocument/2006/math">
                    <m:r>
                      <a:rPr sz="2400" i="1">
                        <a:solidFill>
                          <a:srgbClr val="FEFEFE"/>
                        </a:solidFill>
                        <a:latin typeface="Cambria Math" panose="02040503050406030204" pitchFamily="18" charset="0"/>
                      </a:rPr>
                      <m:t>𝑡𝑎</m:t>
                    </m:r>
                    <m:sSup>
                      <m:sSupPr>
                        <m:ctrlPr>
                          <a:rPr sz="2400" i="1">
                            <a:solidFill>
                              <a:srgbClr val="FEFEFE"/>
                            </a:solidFill>
                            <a:latin typeface="Cambria Math" panose="02040503050406030204" pitchFamily="18" charset="0"/>
                          </a:rPr>
                        </m:ctrlPr>
                      </m:sSupPr>
                      <m:e>
                        <m:r>
                          <a:rPr sz="2400" i="1">
                            <a:solidFill>
                              <a:srgbClr val="FEFEFE"/>
                            </a:solidFill>
                            <a:latin typeface="Cambria Math" panose="02040503050406030204" pitchFamily="18" charset="0"/>
                          </a:rPr>
                          <m:t>𝑛</m:t>
                        </m:r>
                      </m:e>
                      <m:sup>
                        <m:r>
                          <a:rPr sz="2400" i="1">
                            <a:solidFill>
                              <a:srgbClr val="FEFEFE"/>
                            </a:solidFill>
                            <a:latin typeface="Cambria Math" panose="02040503050406030204" pitchFamily="18" charset="0"/>
                          </a:rPr>
                          <m:t>−1</m:t>
                        </m:r>
                      </m:sup>
                    </m:sSup>
                    <m:f>
                      <m:fPr>
                        <m:ctrlPr>
                          <a:rPr sz="2400" i="1">
                            <a:solidFill>
                              <a:srgbClr val="FEFEFE"/>
                            </a:solidFill>
                            <a:latin typeface="Cambria Math" panose="02040503050406030204" pitchFamily="18" charset="0"/>
                          </a:rPr>
                        </m:ctrlPr>
                      </m:fPr>
                      <m:num>
                        <m:sSup>
                          <m:sSupPr>
                            <m:ctrlPr>
                              <a:rPr sz="2400" i="1">
                                <a:solidFill>
                                  <a:srgbClr val="FEFEFE"/>
                                </a:solidFill>
                                <a:latin typeface="Cambria Math" panose="02040503050406030204" pitchFamily="18" charset="0"/>
                              </a:rPr>
                            </m:ctrlPr>
                          </m:sSupPr>
                          <m:e>
                            <m:sSub>
                              <m:sSubPr>
                                <m:ctrlPr>
                                  <a:rPr sz="2400" i="1">
                                    <a:solidFill>
                                      <a:srgbClr val="FEFEFE"/>
                                    </a:solidFill>
                                    <a:latin typeface="Cambria Math" panose="02040503050406030204" pitchFamily="18" charset="0"/>
                                  </a:rPr>
                                </m:ctrlPr>
                              </m:sSubPr>
                              <m:e>
                                <m:r>
                                  <a:rPr sz="2400" i="1">
                                    <a:solidFill>
                                      <a:srgbClr val="FEFEFE"/>
                                    </a:solidFill>
                                    <a:latin typeface="Cambria Math" panose="02040503050406030204" pitchFamily="18" charset="0"/>
                                  </a:rPr>
                                  <m:t>𝑏</m:t>
                                </m:r>
                              </m:e>
                              <m:sub>
                                <m:r>
                                  <a:rPr sz="2400" i="1">
                                    <a:solidFill>
                                      <a:srgbClr val="FEFEFE"/>
                                    </a:solidFill>
                                    <a:latin typeface="Cambria Math" panose="02040503050406030204" pitchFamily="18" charset="0"/>
                                  </a:rPr>
                                  <m:t>1</m:t>
                                </m:r>
                              </m:sub>
                            </m:sSub>
                          </m:e>
                          <m:sup>
                            <m:r>
                              <a:rPr sz="2400" i="1">
                                <a:solidFill>
                                  <a:srgbClr val="FEFEFE"/>
                                </a:solidFill>
                                <a:latin typeface="Cambria Math" panose="02040503050406030204" pitchFamily="18" charset="0"/>
                              </a:rPr>
                              <m:t>2</m:t>
                            </m:r>
                          </m:sup>
                        </m:sSup>
                      </m:num>
                      <m:den>
                        <m:sSup>
                          <m:sSupPr>
                            <m:ctrlPr>
                              <a:rPr sz="2400" i="1">
                                <a:solidFill>
                                  <a:srgbClr val="FEFEFE"/>
                                </a:solidFill>
                                <a:latin typeface="Cambria Math" panose="02040503050406030204" pitchFamily="18" charset="0"/>
                              </a:rPr>
                            </m:ctrlPr>
                          </m:sSupPr>
                          <m:e>
                            <m:sSub>
                              <m:sSubPr>
                                <m:ctrlPr>
                                  <a:rPr sz="2400" i="1">
                                    <a:solidFill>
                                      <a:srgbClr val="FEFEFE"/>
                                    </a:solidFill>
                                    <a:latin typeface="Cambria Math" panose="02040503050406030204" pitchFamily="18" charset="0"/>
                                  </a:rPr>
                                </m:ctrlPr>
                              </m:sSubPr>
                              <m:e>
                                <m:r>
                                  <a:rPr sz="2400" i="1">
                                    <a:solidFill>
                                      <a:srgbClr val="FEFEFE"/>
                                    </a:solidFill>
                                    <a:latin typeface="Cambria Math" panose="02040503050406030204" pitchFamily="18" charset="0"/>
                                  </a:rPr>
                                  <m:t>𝑎</m:t>
                                </m:r>
                              </m:e>
                              <m:sub>
                                <m:r>
                                  <a:rPr sz="2400" i="1">
                                    <a:solidFill>
                                      <a:srgbClr val="FEFEFE"/>
                                    </a:solidFill>
                                    <a:latin typeface="Cambria Math" panose="02040503050406030204" pitchFamily="18" charset="0"/>
                                  </a:rPr>
                                  <m:t>1</m:t>
                                </m:r>
                              </m:sub>
                            </m:sSub>
                          </m:e>
                          <m:sup>
                            <m:r>
                              <a:rPr sz="2400" i="1">
                                <a:solidFill>
                                  <a:srgbClr val="FEFEFE"/>
                                </a:solidFill>
                                <a:latin typeface="Cambria Math" panose="02040503050406030204" pitchFamily="18" charset="0"/>
                              </a:rPr>
                              <m:t>2</m:t>
                            </m:r>
                          </m:sup>
                        </m:sSup>
                      </m:den>
                    </m:f>
                  </m:oMath>
                </a14:m>
                <a:r>
                  <a:rPr sz="2000" dirty="0"/>
                  <a:t>  </a:t>
                </a:r>
                <a:r>
                  <a:rPr sz="3200" dirty="0"/>
                  <a:t>( Return angle of c</a:t>
                </a:r>
                <a:r>
                  <a:rPr sz="3200" baseline="-5999" dirty="0"/>
                  <a:t>1</a:t>
                </a:r>
                <a:r>
                  <a:rPr sz="3200" dirty="0"/>
                  <a:t> vector )</a:t>
                </a:r>
                <a:endParaRPr sz="2000" dirty="0"/>
              </a:p>
            </p:txBody>
          </p:sp>
        </mc:Choice>
        <mc:Fallback xmlns="">
          <p:sp>
            <p:nvSpPr>
              <p:cNvPr id="127" name="c1 = a1 + b1i              c2 = a2 + b2i…"/>
              <p:cNvSpPr txBox="1">
                <a:spLocks noGrp="1" noRot="1" noChangeAspect="1" noMove="1" noResize="1" noEditPoints="1" noAdjustHandles="1" noChangeArrowheads="1" noChangeShapeType="1" noTextEdit="1"/>
              </p:cNvSpPr>
              <p:nvPr>
                <p:ph type="body" idx="1"/>
              </p:nvPr>
            </p:nvSpPr>
            <p:spPr>
              <a:xfrm>
                <a:off x="659757" y="2754775"/>
                <a:ext cx="11512415" cy="5754749"/>
              </a:xfrm>
              <a:prstGeom prst="rect">
                <a:avLst/>
              </a:prstGeom>
              <a:blipFill>
                <a:blip r:embed="rId3"/>
                <a:stretch>
                  <a:fillRect l="-1588" t="-847" b="-1271"/>
                </a:stretch>
              </a:blipFill>
            </p:spPr>
            <p:txBody>
              <a:bodyPr/>
              <a:lstStyle/>
              <a:p>
                <a:r>
                  <a:rPr lang="en-IN">
                    <a:noFill/>
                  </a:rPr>
                  <a:t> </a:t>
                </a:r>
              </a:p>
            </p:txBody>
          </p:sp>
        </mc:Fallback>
      </mc:AlternateContent>
      <p:sp>
        <p:nvSpPr>
          <p:cNvPr id="128" name="Slide Number"/>
          <p:cNvSpPr txBox="1">
            <a:spLocks noGrp="1"/>
          </p:cNvSpPr>
          <p:nvPr>
            <p:ph type="sldNum" sz="quarter" idx="4294967295"/>
          </p:nvPr>
        </p:nvSpPr>
        <p:spPr>
          <a:xfrm>
            <a:off x="6366222" y="9197831"/>
            <a:ext cx="271416" cy="45416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9FC8D79E-E1FC-43F3-BCAF-F3E4AC4A3ABB}"/>
                  </a:ext>
                </a:extLst>
              </p14:cNvPr>
              <p14:cNvContentPartPr/>
              <p14:nvPr/>
            </p14:nvContentPartPr>
            <p14:xfrm>
              <a:off x="482079" y="2862652"/>
              <a:ext cx="460440" cy="387000"/>
            </p14:xfrm>
          </p:contentPart>
        </mc:Choice>
        <mc:Fallback xmlns="">
          <p:pic>
            <p:nvPicPr>
              <p:cNvPr id="2" name="Ink 1">
                <a:extLst>
                  <a:ext uri="{FF2B5EF4-FFF2-40B4-BE49-F238E27FC236}">
                    <a16:creationId xmlns:a16="http://schemas.microsoft.com/office/drawing/2014/main" id="{9FC8D79E-E1FC-43F3-BCAF-F3E4AC4A3ABB}"/>
                  </a:ext>
                </a:extLst>
              </p:cNvPr>
              <p:cNvPicPr/>
              <p:nvPr/>
            </p:nvPicPr>
            <p:blipFill>
              <a:blip r:embed="rId5"/>
              <a:stretch>
                <a:fillRect/>
              </a:stretch>
            </p:blipFill>
            <p:spPr>
              <a:xfrm>
                <a:off x="473079" y="2854012"/>
                <a:ext cx="47808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25A80C2C-B3D3-4DCA-9361-A4D43F19F499}"/>
                  </a:ext>
                </a:extLst>
              </p14:cNvPr>
              <p14:cNvContentPartPr/>
              <p14:nvPr/>
            </p14:nvContentPartPr>
            <p14:xfrm>
              <a:off x="518799" y="5770732"/>
              <a:ext cx="245880" cy="150480"/>
            </p14:xfrm>
          </p:contentPart>
        </mc:Choice>
        <mc:Fallback xmlns="">
          <p:pic>
            <p:nvPicPr>
              <p:cNvPr id="3" name="Ink 2">
                <a:extLst>
                  <a:ext uri="{FF2B5EF4-FFF2-40B4-BE49-F238E27FC236}">
                    <a16:creationId xmlns:a16="http://schemas.microsoft.com/office/drawing/2014/main" id="{25A80C2C-B3D3-4DCA-9361-A4D43F19F499}"/>
                  </a:ext>
                </a:extLst>
              </p:cNvPr>
              <p:cNvPicPr/>
              <p:nvPr/>
            </p:nvPicPr>
            <p:blipFill>
              <a:blip r:embed="rId7"/>
              <a:stretch>
                <a:fillRect/>
              </a:stretch>
            </p:blipFill>
            <p:spPr>
              <a:xfrm>
                <a:off x="510159" y="5761732"/>
                <a:ext cx="2635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AAEECB40-7F59-4DAE-BDA1-012442CF1129}"/>
                  </a:ext>
                </a:extLst>
              </p14:cNvPr>
              <p14:cNvContentPartPr/>
              <p14:nvPr/>
            </p14:nvContentPartPr>
            <p14:xfrm>
              <a:off x="617439" y="6215692"/>
              <a:ext cx="209520" cy="119160"/>
            </p14:xfrm>
          </p:contentPart>
        </mc:Choice>
        <mc:Fallback xmlns="">
          <p:pic>
            <p:nvPicPr>
              <p:cNvPr id="4" name="Ink 3">
                <a:extLst>
                  <a:ext uri="{FF2B5EF4-FFF2-40B4-BE49-F238E27FC236}">
                    <a16:creationId xmlns:a16="http://schemas.microsoft.com/office/drawing/2014/main" id="{AAEECB40-7F59-4DAE-BDA1-012442CF1129}"/>
                  </a:ext>
                </a:extLst>
              </p:cNvPr>
              <p:cNvPicPr/>
              <p:nvPr/>
            </p:nvPicPr>
            <p:blipFill>
              <a:blip r:embed="rId9"/>
              <a:stretch>
                <a:fillRect/>
              </a:stretch>
            </p:blipFill>
            <p:spPr>
              <a:xfrm>
                <a:off x="608799" y="6206692"/>
                <a:ext cx="2271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3098B620-9EBF-4E94-AF58-C2B31AE1A769}"/>
                  </a:ext>
                </a:extLst>
              </p14:cNvPr>
              <p14:cNvContentPartPr/>
              <p14:nvPr/>
            </p14:nvContentPartPr>
            <p14:xfrm>
              <a:off x="543279" y="5302732"/>
              <a:ext cx="278640" cy="72720"/>
            </p14:xfrm>
          </p:contentPart>
        </mc:Choice>
        <mc:Fallback xmlns="">
          <p:pic>
            <p:nvPicPr>
              <p:cNvPr id="5" name="Ink 4">
                <a:extLst>
                  <a:ext uri="{FF2B5EF4-FFF2-40B4-BE49-F238E27FC236}">
                    <a16:creationId xmlns:a16="http://schemas.microsoft.com/office/drawing/2014/main" id="{3098B620-9EBF-4E94-AF58-C2B31AE1A769}"/>
                  </a:ext>
                </a:extLst>
              </p:cNvPr>
              <p:cNvPicPr/>
              <p:nvPr/>
            </p:nvPicPr>
            <p:blipFill>
              <a:blip r:embed="rId11"/>
              <a:stretch>
                <a:fillRect/>
              </a:stretch>
            </p:blipFill>
            <p:spPr>
              <a:xfrm>
                <a:off x="534639" y="5294092"/>
                <a:ext cx="2962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B4A06E38-EFE1-41E5-A88D-0A1675F92878}"/>
                  </a:ext>
                </a:extLst>
              </p14:cNvPr>
              <p14:cNvContentPartPr/>
              <p14:nvPr/>
            </p14:nvContentPartPr>
            <p14:xfrm>
              <a:off x="630399" y="6642292"/>
              <a:ext cx="425520" cy="217440"/>
            </p14:xfrm>
          </p:contentPart>
        </mc:Choice>
        <mc:Fallback xmlns="">
          <p:pic>
            <p:nvPicPr>
              <p:cNvPr id="6" name="Ink 5">
                <a:extLst>
                  <a:ext uri="{FF2B5EF4-FFF2-40B4-BE49-F238E27FC236}">
                    <a16:creationId xmlns:a16="http://schemas.microsoft.com/office/drawing/2014/main" id="{B4A06E38-EFE1-41E5-A88D-0A1675F92878}"/>
                  </a:ext>
                </a:extLst>
              </p:cNvPr>
              <p:cNvPicPr/>
              <p:nvPr/>
            </p:nvPicPr>
            <p:blipFill>
              <a:blip r:embed="rId13"/>
              <a:stretch>
                <a:fillRect/>
              </a:stretch>
            </p:blipFill>
            <p:spPr>
              <a:xfrm>
                <a:off x="621399" y="6633652"/>
                <a:ext cx="443160" cy="235080"/>
              </a:xfrm>
              <a:prstGeom prst="rect">
                <a:avLst/>
              </a:prstGeom>
            </p:spPr>
          </p:pic>
        </mc:Fallback>
      </mc:AlternateContent>
      <p:grpSp>
        <p:nvGrpSpPr>
          <p:cNvPr id="9" name="Group 8">
            <a:extLst>
              <a:ext uri="{FF2B5EF4-FFF2-40B4-BE49-F238E27FC236}">
                <a16:creationId xmlns:a16="http://schemas.microsoft.com/office/drawing/2014/main" id="{8FF83A8A-B0B1-415F-BD19-942533D1BE95}"/>
              </a:ext>
            </a:extLst>
          </p:cNvPr>
          <p:cNvGrpSpPr/>
          <p:nvPr/>
        </p:nvGrpSpPr>
        <p:grpSpPr>
          <a:xfrm>
            <a:off x="228639" y="6502972"/>
            <a:ext cx="370440" cy="568440"/>
            <a:chOff x="228639" y="6502972"/>
            <a:chExt cx="370440" cy="568440"/>
          </a:xfrm>
        </p:grpSpPr>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CA6F3EA8-DFFD-4236-BA93-F5BD2EB273C2}"/>
                    </a:ext>
                  </a:extLst>
                </p14:cNvPr>
                <p14:cNvContentPartPr/>
                <p14:nvPr/>
              </p14:nvContentPartPr>
              <p14:xfrm>
                <a:off x="228639" y="6502972"/>
                <a:ext cx="370440" cy="568440"/>
              </p14:xfrm>
            </p:contentPart>
          </mc:Choice>
          <mc:Fallback xmlns="">
            <p:pic>
              <p:nvPicPr>
                <p:cNvPr id="7" name="Ink 6">
                  <a:extLst>
                    <a:ext uri="{FF2B5EF4-FFF2-40B4-BE49-F238E27FC236}">
                      <a16:creationId xmlns:a16="http://schemas.microsoft.com/office/drawing/2014/main" id="{CA6F3EA8-DFFD-4236-BA93-F5BD2EB273C2}"/>
                    </a:ext>
                  </a:extLst>
                </p:cNvPr>
                <p:cNvPicPr/>
                <p:nvPr/>
              </p:nvPicPr>
              <p:blipFill>
                <a:blip r:embed="rId15"/>
                <a:stretch>
                  <a:fillRect/>
                </a:stretch>
              </p:blipFill>
              <p:spPr>
                <a:xfrm>
                  <a:off x="219639" y="6493972"/>
                  <a:ext cx="38808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Ink 7">
                  <a:extLst>
                    <a:ext uri="{FF2B5EF4-FFF2-40B4-BE49-F238E27FC236}">
                      <a16:creationId xmlns:a16="http://schemas.microsoft.com/office/drawing/2014/main" id="{00BF6619-CA57-427D-8E88-7AA452B84CE0}"/>
                    </a:ext>
                  </a:extLst>
                </p14:cNvPr>
                <p14:cNvContentPartPr/>
                <p14:nvPr/>
              </p14:nvContentPartPr>
              <p14:xfrm>
                <a:off x="370479" y="6550492"/>
                <a:ext cx="132480" cy="508320"/>
              </p14:xfrm>
            </p:contentPart>
          </mc:Choice>
          <mc:Fallback xmlns="">
            <p:pic>
              <p:nvPicPr>
                <p:cNvPr id="8" name="Ink 7">
                  <a:extLst>
                    <a:ext uri="{FF2B5EF4-FFF2-40B4-BE49-F238E27FC236}">
                      <a16:creationId xmlns:a16="http://schemas.microsoft.com/office/drawing/2014/main" id="{00BF6619-CA57-427D-8E88-7AA452B84CE0}"/>
                    </a:ext>
                  </a:extLst>
                </p:cNvPr>
                <p:cNvPicPr/>
                <p:nvPr/>
              </p:nvPicPr>
              <p:blipFill>
                <a:blip r:embed="rId17"/>
                <a:stretch>
                  <a:fillRect/>
                </a:stretch>
              </p:blipFill>
              <p:spPr>
                <a:xfrm>
                  <a:off x="361839" y="6541492"/>
                  <a:ext cx="150120" cy="525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A855A64F-A570-4ECF-8D43-A80AD56BA82E}"/>
                  </a:ext>
                </a:extLst>
              </p14:cNvPr>
              <p14:cNvContentPartPr/>
              <p14:nvPr/>
            </p14:nvContentPartPr>
            <p14:xfrm>
              <a:off x="-56481" y="7244212"/>
              <a:ext cx="418320" cy="446400"/>
            </p14:xfrm>
          </p:contentPart>
        </mc:Choice>
        <mc:Fallback xmlns="">
          <p:pic>
            <p:nvPicPr>
              <p:cNvPr id="10" name="Ink 9">
                <a:extLst>
                  <a:ext uri="{FF2B5EF4-FFF2-40B4-BE49-F238E27FC236}">
                    <a16:creationId xmlns:a16="http://schemas.microsoft.com/office/drawing/2014/main" id="{A855A64F-A570-4ECF-8D43-A80AD56BA82E}"/>
                  </a:ext>
                </a:extLst>
              </p:cNvPr>
              <p:cNvPicPr/>
              <p:nvPr/>
            </p:nvPicPr>
            <p:blipFill>
              <a:blip r:embed="rId19"/>
              <a:stretch>
                <a:fillRect/>
              </a:stretch>
            </p:blipFill>
            <p:spPr>
              <a:xfrm>
                <a:off x="-65481" y="7235212"/>
                <a:ext cx="43596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E4AF8405-8802-4148-87E3-46C4C9069699}"/>
                  </a:ext>
                </a:extLst>
              </p14:cNvPr>
              <p14:cNvContentPartPr/>
              <p14:nvPr/>
            </p14:nvContentPartPr>
            <p14:xfrm>
              <a:off x="762519" y="7357612"/>
              <a:ext cx="559080" cy="301680"/>
            </p14:xfrm>
          </p:contentPart>
        </mc:Choice>
        <mc:Fallback xmlns="">
          <p:pic>
            <p:nvPicPr>
              <p:cNvPr id="11" name="Ink 10">
                <a:extLst>
                  <a:ext uri="{FF2B5EF4-FFF2-40B4-BE49-F238E27FC236}">
                    <a16:creationId xmlns:a16="http://schemas.microsoft.com/office/drawing/2014/main" id="{E4AF8405-8802-4148-87E3-46C4C9069699}"/>
                  </a:ext>
                </a:extLst>
              </p:cNvPr>
              <p:cNvPicPr/>
              <p:nvPr/>
            </p:nvPicPr>
            <p:blipFill>
              <a:blip r:embed="rId21"/>
              <a:stretch>
                <a:fillRect/>
              </a:stretch>
            </p:blipFill>
            <p:spPr>
              <a:xfrm>
                <a:off x="753519" y="7348612"/>
                <a:ext cx="57672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78D53986-CE7D-494F-85BC-F4C983CC1298}"/>
                  </a:ext>
                </a:extLst>
              </p14:cNvPr>
              <p14:cNvContentPartPr/>
              <p14:nvPr/>
            </p14:nvContentPartPr>
            <p14:xfrm>
              <a:off x="1791399" y="7710772"/>
              <a:ext cx="424440" cy="360"/>
            </p14:xfrm>
          </p:contentPart>
        </mc:Choice>
        <mc:Fallback xmlns="">
          <p:pic>
            <p:nvPicPr>
              <p:cNvPr id="12" name="Ink 11">
                <a:extLst>
                  <a:ext uri="{FF2B5EF4-FFF2-40B4-BE49-F238E27FC236}">
                    <a16:creationId xmlns:a16="http://schemas.microsoft.com/office/drawing/2014/main" id="{78D53986-CE7D-494F-85BC-F4C983CC1298}"/>
                  </a:ext>
                </a:extLst>
              </p:cNvPr>
              <p:cNvPicPr/>
              <p:nvPr/>
            </p:nvPicPr>
            <p:blipFill>
              <a:blip r:embed="rId23"/>
              <a:stretch>
                <a:fillRect/>
              </a:stretch>
            </p:blipFill>
            <p:spPr>
              <a:xfrm>
                <a:off x="1782759" y="7701772"/>
                <a:ext cx="442080" cy="18000"/>
              </a:xfrm>
              <a:prstGeom prst="rect">
                <a:avLst/>
              </a:prstGeom>
            </p:spPr>
          </p:pic>
        </mc:Fallback>
      </mc:AlternateContent>
      <p:grpSp>
        <p:nvGrpSpPr>
          <p:cNvPr id="15" name="Group 14">
            <a:extLst>
              <a:ext uri="{FF2B5EF4-FFF2-40B4-BE49-F238E27FC236}">
                <a16:creationId xmlns:a16="http://schemas.microsoft.com/office/drawing/2014/main" id="{6D6CAA8B-F4CF-47E1-9B5A-13ED0318B2CA}"/>
              </a:ext>
            </a:extLst>
          </p:cNvPr>
          <p:cNvGrpSpPr/>
          <p:nvPr/>
        </p:nvGrpSpPr>
        <p:grpSpPr>
          <a:xfrm>
            <a:off x="2792559" y="8315932"/>
            <a:ext cx="1320840" cy="214200"/>
            <a:chOff x="2792559" y="8315932"/>
            <a:chExt cx="1320840" cy="214200"/>
          </a:xfrm>
        </p:grpSpPr>
        <mc:AlternateContent xmlns:mc="http://schemas.openxmlformats.org/markup-compatibility/2006" xmlns:p14="http://schemas.microsoft.com/office/powerpoint/2010/main">
          <mc:Choice Requires="p14">
            <p:contentPart p14:bwMode="auto" r:id="rId24">
              <p14:nvContentPartPr>
                <p14:cNvPr id="13" name="Ink 12">
                  <a:extLst>
                    <a:ext uri="{FF2B5EF4-FFF2-40B4-BE49-F238E27FC236}">
                      <a16:creationId xmlns:a16="http://schemas.microsoft.com/office/drawing/2014/main" id="{B089FE80-9565-4545-A35D-0A9B093C7712}"/>
                    </a:ext>
                  </a:extLst>
                </p14:cNvPr>
                <p14:cNvContentPartPr/>
                <p14:nvPr/>
              </p14:nvContentPartPr>
              <p14:xfrm>
                <a:off x="2792559" y="8315932"/>
                <a:ext cx="1050120" cy="90000"/>
              </p14:xfrm>
            </p:contentPart>
          </mc:Choice>
          <mc:Fallback xmlns="">
            <p:pic>
              <p:nvPicPr>
                <p:cNvPr id="13" name="Ink 12">
                  <a:extLst>
                    <a:ext uri="{FF2B5EF4-FFF2-40B4-BE49-F238E27FC236}">
                      <a16:creationId xmlns:a16="http://schemas.microsoft.com/office/drawing/2014/main" id="{B089FE80-9565-4545-A35D-0A9B093C7712}"/>
                    </a:ext>
                  </a:extLst>
                </p:cNvPr>
                <p:cNvPicPr/>
                <p:nvPr/>
              </p:nvPicPr>
              <p:blipFill>
                <a:blip r:embed="rId25"/>
                <a:stretch>
                  <a:fillRect/>
                </a:stretch>
              </p:blipFill>
              <p:spPr>
                <a:xfrm>
                  <a:off x="2783919" y="8307292"/>
                  <a:ext cx="1067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Ink 13">
                  <a:extLst>
                    <a:ext uri="{FF2B5EF4-FFF2-40B4-BE49-F238E27FC236}">
                      <a16:creationId xmlns:a16="http://schemas.microsoft.com/office/drawing/2014/main" id="{2B42CB53-EF7E-4586-9A9B-10CACBEEF250}"/>
                    </a:ext>
                  </a:extLst>
                </p14:cNvPr>
                <p14:cNvContentPartPr/>
                <p14:nvPr/>
              </p14:nvContentPartPr>
              <p14:xfrm>
                <a:off x="3261999" y="8328172"/>
                <a:ext cx="851400" cy="201960"/>
              </p14:xfrm>
            </p:contentPart>
          </mc:Choice>
          <mc:Fallback xmlns="">
            <p:pic>
              <p:nvPicPr>
                <p:cNvPr id="14" name="Ink 13">
                  <a:extLst>
                    <a:ext uri="{FF2B5EF4-FFF2-40B4-BE49-F238E27FC236}">
                      <a16:creationId xmlns:a16="http://schemas.microsoft.com/office/drawing/2014/main" id="{2B42CB53-EF7E-4586-9A9B-10CACBEEF250}"/>
                    </a:ext>
                  </a:extLst>
                </p:cNvPr>
                <p:cNvPicPr/>
                <p:nvPr/>
              </p:nvPicPr>
              <p:blipFill>
                <a:blip r:embed="rId27"/>
                <a:stretch>
                  <a:fillRect/>
                </a:stretch>
              </p:blipFill>
              <p:spPr>
                <a:xfrm>
                  <a:off x="3252999" y="8319532"/>
                  <a:ext cx="869040" cy="219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84F15D34-DD6A-4F31-9ACD-6109B3537347}"/>
                  </a:ext>
                </a:extLst>
              </p14:cNvPr>
              <p14:cNvContentPartPr/>
              <p14:nvPr/>
            </p14:nvContentPartPr>
            <p14:xfrm>
              <a:off x="592959" y="7985452"/>
              <a:ext cx="673560" cy="358560"/>
            </p14:xfrm>
          </p:contentPart>
        </mc:Choice>
        <mc:Fallback xmlns="">
          <p:pic>
            <p:nvPicPr>
              <p:cNvPr id="16" name="Ink 15">
                <a:extLst>
                  <a:ext uri="{FF2B5EF4-FFF2-40B4-BE49-F238E27FC236}">
                    <a16:creationId xmlns:a16="http://schemas.microsoft.com/office/drawing/2014/main" id="{84F15D34-DD6A-4F31-9ACD-6109B3537347}"/>
                  </a:ext>
                </a:extLst>
              </p:cNvPr>
              <p:cNvPicPr/>
              <p:nvPr/>
            </p:nvPicPr>
            <p:blipFill>
              <a:blip r:embed="rId29"/>
              <a:stretch>
                <a:fillRect/>
              </a:stretch>
            </p:blipFill>
            <p:spPr>
              <a:xfrm>
                <a:off x="583959" y="7976452"/>
                <a:ext cx="691200" cy="376200"/>
              </a:xfrm>
              <a:prstGeom prst="rect">
                <a:avLst/>
              </a:prstGeom>
            </p:spPr>
          </p:pic>
        </mc:Fallback>
      </mc:AlternateContent>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ommand Window…"/>
          <p:cNvSpPr txBox="1">
            <a:spLocks noGrp="1"/>
          </p:cNvSpPr>
          <p:nvPr>
            <p:ph type="body" idx="1"/>
          </p:nvPr>
        </p:nvSpPr>
        <p:spPr>
          <a:xfrm>
            <a:off x="240995" y="266461"/>
            <a:ext cx="12522810" cy="9220678"/>
          </a:xfrm>
          <a:prstGeom prst="rect">
            <a:avLst/>
          </a:prstGeom>
          <a:solidFill>
            <a:srgbClr val="FFFFFF"/>
          </a:solidFill>
          <a:ln w="9525">
            <a:round/>
          </a:ln>
        </p:spPr>
        <p:txBody>
          <a:bodyPr anchor="t"/>
          <a:lstStyle/>
          <a:p>
            <a:pPr marL="0" indent="0">
              <a:spcBef>
                <a:spcPts val="0"/>
              </a:spcBef>
              <a:buSzTx/>
              <a:buNone/>
              <a:defRPr sz="1800" b="1">
                <a:solidFill>
                  <a:srgbClr val="000000"/>
                </a:solidFill>
                <a:latin typeface="Courier"/>
                <a:ea typeface="Courier"/>
                <a:cs typeface="Courier"/>
                <a:sym typeface="Courier"/>
              </a:defRPr>
            </a:pPr>
            <a:r>
              <a:t>Command Window</a:t>
            </a:r>
          </a:p>
          <a:p>
            <a:pPr marL="0" indent="0">
              <a:spcBef>
                <a:spcPts val="0"/>
              </a:spcBef>
              <a:buSzTx/>
              <a:buNone/>
              <a:defRPr sz="1800" b="1">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r>
              <a:t>&gt;&gt; hist(randi(10,1,100),[4 5.5 6.5 7 8.3 9])</a:t>
            </a: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r>
              <a:t>&gt;&gt; [n, xout] = hist(randi(10,1,100))</a:t>
            </a:r>
          </a:p>
          <a:p>
            <a:pPr marL="0" lvl="1" indent="0">
              <a:spcBef>
                <a:spcPts val="0"/>
              </a:spcBef>
              <a:buSzTx/>
              <a:buNone/>
              <a:defRPr sz="1600">
                <a:solidFill>
                  <a:srgbClr val="000000"/>
                </a:solidFill>
                <a:latin typeface="Courier"/>
                <a:ea typeface="Courier"/>
                <a:cs typeface="Courier"/>
                <a:sym typeface="Courier"/>
              </a:defRPr>
            </a:pPr>
            <a:r>
              <a:t>n =</a:t>
            </a:r>
          </a:p>
          <a:p>
            <a:pPr marL="0" lvl="1" indent="0">
              <a:spcBef>
                <a:spcPts val="0"/>
              </a:spcBef>
              <a:buSzTx/>
              <a:buNone/>
              <a:defRPr sz="1600">
                <a:solidFill>
                  <a:srgbClr val="000000"/>
                </a:solidFill>
                <a:latin typeface="Courier"/>
                <a:ea typeface="Courier"/>
                <a:cs typeface="Courier"/>
                <a:sym typeface="Courier"/>
              </a:defRPr>
            </a:pPr>
            <a:r>
              <a:t>    11    11    10    10    10     8    12    12     6    10</a:t>
            </a:r>
          </a:p>
          <a:p>
            <a:pPr marL="0" lvl="1" indent="0">
              <a:spcBef>
                <a:spcPts val="0"/>
              </a:spcBef>
              <a:buSzTx/>
              <a:buNone/>
              <a:defRPr sz="1600">
                <a:solidFill>
                  <a:srgbClr val="000000"/>
                </a:solidFill>
                <a:latin typeface="Courier"/>
                <a:ea typeface="Courier"/>
                <a:cs typeface="Courier"/>
                <a:sym typeface="Courier"/>
              </a:defRPr>
            </a:pPr>
            <a:r>
              <a:t>xout =</a:t>
            </a:r>
          </a:p>
          <a:p>
            <a:pPr marL="0" lvl="1" indent="0">
              <a:spcBef>
                <a:spcPts val="0"/>
              </a:spcBef>
              <a:buSzTx/>
              <a:buNone/>
              <a:defRPr sz="1600">
                <a:solidFill>
                  <a:srgbClr val="000000"/>
                </a:solidFill>
                <a:latin typeface="Courier"/>
                <a:ea typeface="Courier"/>
                <a:cs typeface="Courier"/>
                <a:sym typeface="Courier"/>
              </a:defRPr>
            </a:pPr>
            <a:r>
              <a:t>  Columns 1 through 7</a:t>
            </a:r>
          </a:p>
          <a:p>
            <a:pPr marL="0" lvl="1" indent="0">
              <a:spcBef>
                <a:spcPts val="0"/>
              </a:spcBef>
              <a:buSzTx/>
              <a:buNone/>
              <a:defRPr sz="1600">
                <a:solidFill>
                  <a:srgbClr val="000000"/>
                </a:solidFill>
                <a:latin typeface="Courier"/>
                <a:ea typeface="Courier"/>
                <a:cs typeface="Courier"/>
                <a:sym typeface="Courier"/>
              </a:defRPr>
            </a:pPr>
            <a:r>
              <a:t>         1.45         2.35         3.25         4.15         5.05         5.95         6.85</a:t>
            </a:r>
          </a:p>
          <a:p>
            <a:pPr marL="0" lvl="1" indent="0">
              <a:spcBef>
                <a:spcPts val="0"/>
              </a:spcBef>
              <a:buSzTx/>
              <a:buNone/>
              <a:defRPr sz="1600">
                <a:solidFill>
                  <a:srgbClr val="000000"/>
                </a:solidFill>
                <a:latin typeface="Courier"/>
                <a:ea typeface="Courier"/>
                <a:cs typeface="Courier"/>
                <a:sym typeface="Courier"/>
              </a:defRPr>
            </a:pPr>
            <a:r>
              <a:t>  Columns 8 through 10</a:t>
            </a:r>
          </a:p>
          <a:p>
            <a:pPr marL="0" lvl="1" indent="0">
              <a:spcBef>
                <a:spcPts val="0"/>
              </a:spcBef>
              <a:buSzTx/>
              <a:buNone/>
              <a:defRPr sz="1600">
                <a:solidFill>
                  <a:srgbClr val="000000"/>
                </a:solidFill>
                <a:latin typeface="Courier"/>
                <a:ea typeface="Courier"/>
                <a:cs typeface="Courier"/>
                <a:sym typeface="Courier"/>
              </a:defRPr>
            </a:pPr>
            <a:r>
              <a:t>         7.75         8.65         9.55</a:t>
            </a:r>
          </a:p>
          <a:p>
            <a:pPr marL="0" lvl="1" indent="0">
              <a:spcBef>
                <a:spcPts val="0"/>
              </a:spcBef>
              <a:buSzTx/>
              <a:buNone/>
              <a:defRPr sz="1600">
                <a:solidFill>
                  <a:srgbClr val="000000"/>
                </a:solidFill>
                <a:latin typeface="Courier"/>
                <a:ea typeface="Courier"/>
                <a:cs typeface="Courier"/>
                <a:sym typeface="Courier"/>
              </a:defRPr>
            </a:pPr>
            <a:r>
              <a:t>&gt;&gt; [n, xout] = hist(randi(10,1,100),5)</a:t>
            </a:r>
          </a:p>
          <a:p>
            <a:pPr marL="0" lvl="1" indent="0">
              <a:spcBef>
                <a:spcPts val="0"/>
              </a:spcBef>
              <a:buSzTx/>
              <a:buNone/>
              <a:defRPr sz="1600">
                <a:solidFill>
                  <a:srgbClr val="000000"/>
                </a:solidFill>
                <a:latin typeface="Courier"/>
                <a:ea typeface="Courier"/>
                <a:cs typeface="Courier"/>
                <a:sym typeface="Courier"/>
              </a:defRPr>
            </a:pPr>
            <a:r>
              <a:t>n =</a:t>
            </a:r>
          </a:p>
          <a:p>
            <a:pPr marL="0" lvl="1" indent="0">
              <a:spcBef>
                <a:spcPts val="0"/>
              </a:spcBef>
              <a:buSzTx/>
              <a:buNone/>
              <a:defRPr sz="1600">
                <a:solidFill>
                  <a:srgbClr val="000000"/>
                </a:solidFill>
                <a:latin typeface="Courier"/>
                <a:ea typeface="Courier"/>
                <a:cs typeface="Courier"/>
                <a:sym typeface="Courier"/>
              </a:defRPr>
            </a:pPr>
            <a:r>
              <a:t>    16    21    27    21    15</a:t>
            </a:r>
          </a:p>
          <a:p>
            <a:pPr marL="0" lvl="1" indent="0">
              <a:spcBef>
                <a:spcPts val="0"/>
              </a:spcBef>
              <a:buSzTx/>
              <a:buNone/>
              <a:defRPr sz="1600">
                <a:solidFill>
                  <a:srgbClr val="000000"/>
                </a:solidFill>
                <a:latin typeface="Courier"/>
                <a:ea typeface="Courier"/>
                <a:cs typeface="Courier"/>
                <a:sym typeface="Courier"/>
              </a:defRPr>
            </a:pPr>
            <a:r>
              <a:t>xout =</a:t>
            </a:r>
          </a:p>
          <a:p>
            <a:pPr marL="0" lvl="1" indent="0">
              <a:spcBef>
                <a:spcPts val="0"/>
              </a:spcBef>
              <a:buSzTx/>
              <a:buNone/>
              <a:defRPr sz="1600">
                <a:solidFill>
                  <a:srgbClr val="000000"/>
                </a:solidFill>
                <a:latin typeface="Courier"/>
                <a:ea typeface="Courier"/>
                <a:cs typeface="Courier"/>
                <a:sym typeface="Courier"/>
              </a:defRPr>
            </a:pPr>
            <a:r>
              <a:t>          1.9          3.7          5.5          7.3          9.1</a:t>
            </a:r>
          </a:p>
          <a:p>
            <a:pPr marL="0" lvl="1" indent="0">
              <a:spcBef>
                <a:spcPts val="0"/>
              </a:spcBef>
              <a:buSzTx/>
              <a:buNone/>
              <a:defRPr sz="1600">
                <a:solidFill>
                  <a:srgbClr val="000000"/>
                </a:solidFill>
                <a:latin typeface="Courier"/>
                <a:ea typeface="Courier"/>
                <a:cs typeface="Courier"/>
                <a:sym typeface="Courier"/>
              </a:defRPr>
            </a:pPr>
            <a:r>
              <a:t>&gt;&gt; [n, xout] = hist(randi(10,1,100),[4 5.5 6.5 7 8.3 9])</a:t>
            </a:r>
          </a:p>
          <a:p>
            <a:pPr marL="0" lvl="1" indent="0">
              <a:spcBef>
                <a:spcPts val="0"/>
              </a:spcBef>
              <a:buSzTx/>
              <a:buNone/>
              <a:defRPr sz="1600">
                <a:solidFill>
                  <a:srgbClr val="000000"/>
                </a:solidFill>
                <a:latin typeface="Courier"/>
                <a:ea typeface="Courier"/>
                <a:cs typeface="Courier"/>
                <a:sym typeface="Courier"/>
              </a:defRPr>
            </a:pPr>
            <a:r>
              <a:t>n =</a:t>
            </a:r>
          </a:p>
          <a:p>
            <a:pPr marL="0" lvl="1" indent="0">
              <a:spcBef>
                <a:spcPts val="0"/>
              </a:spcBef>
              <a:buSzTx/>
              <a:buNone/>
              <a:defRPr sz="1600">
                <a:solidFill>
                  <a:srgbClr val="000000"/>
                </a:solidFill>
                <a:latin typeface="Courier"/>
                <a:ea typeface="Courier"/>
                <a:cs typeface="Courier"/>
                <a:sym typeface="Courier"/>
              </a:defRPr>
            </a:pPr>
            <a:r>
              <a:t>    30    20     0    16    15    19</a:t>
            </a:r>
          </a:p>
          <a:p>
            <a:pPr marL="0" lvl="1" indent="0">
              <a:spcBef>
                <a:spcPts val="0"/>
              </a:spcBef>
              <a:buSzTx/>
              <a:buNone/>
              <a:defRPr sz="1600">
                <a:solidFill>
                  <a:srgbClr val="000000"/>
                </a:solidFill>
                <a:latin typeface="Courier"/>
                <a:ea typeface="Courier"/>
                <a:cs typeface="Courier"/>
                <a:sym typeface="Courier"/>
              </a:defRPr>
            </a:pPr>
            <a:r>
              <a:t>xout =</a:t>
            </a:r>
          </a:p>
          <a:p>
            <a:pPr marL="0" lvl="1" indent="0">
              <a:spcBef>
                <a:spcPts val="0"/>
              </a:spcBef>
              <a:buSzTx/>
              <a:buNone/>
              <a:defRPr sz="1600">
                <a:solidFill>
                  <a:srgbClr val="000000"/>
                </a:solidFill>
                <a:latin typeface="Courier"/>
                <a:ea typeface="Courier"/>
                <a:cs typeface="Courier"/>
                <a:sym typeface="Courier"/>
              </a:defRPr>
            </a:pPr>
            <a:r>
              <a:t>            4          5.5          6.5            7          8.3            9</a:t>
            </a:r>
          </a:p>
        </p:txBody>
      </p:sp>
      <p:pic>
        <p:nvPicPr>
          <p:cNvPr id="230" name="untitled12.png" descr="untitled12.png"/>
          <p:cNvPicPr>
            <a:picLocks noChangeAspect="1"/>
          </p:cNvPicPr>
          <p:nvPr/>
        </p:nvPicPr>
        <p:blipFill>
          <a:blip r:embed="rId2"/>
          <a:stretch>
            <a:fillRect/>
          </a:stretch>
        </p:blipFill>
        <p:spPr>
          <a:xfrm>
            <a:off x="1016000" y="1714500"/>
            <a:ext cx="3810000" cy="3020758"/>
          </a:xfrm>
          <a:prstGeom prst="rect">
            <a:avLst/>
          </a:prstGeom>
          <a:ln w="889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hree-Dimensional Plots"/>
          <p:cNvSpPr txBox="1">
            <a:spLocks noGrp="1"/>
          </p:cNvSpPr>
          <p:nvPr>
            <p:ph type="title"/>
          </p:nvPr>
        </p:nvSpPr>
        <p:spPr>
          <a:xfrm>
            <a:off x="1270000" y="3510"/>
            <a:ext cx="10464800" cy="2540001"/>
          </a:xfrm>
          <a:prstGeom prst="rect">
            <a:avLst/>
          </a:prstGeom>
        </p:spPr>
        <p:txBody>
          <a:bodyPr/>
          <a:lstStyle/>
          <a:p>
            <a:pPr lvl="1"/>
            <a:r>
              <a:t>Three-Dimensional Plots</a:t>
            </a:r>
          </a:p>
        </p:txBody>
      </p:sp>
      <p:sp>
        <p:nvSpPr>
          <p:cNvPr id="233" name="Slide Number"/>
          <p:cNvSpPr txBox="1">
            <a:spLocks noGrp="1"/>
          </p:cNvSpPr>
          <p:nvPr>
            <p:ph type="sldNum" sz="quarter" idx="4294967295"/>
          </p:nvPr>
        </p:nvSpPr>
        <p:spPr>
          <a:xfrm>
            <a:off x="6297137" y="9197831"/>
            <a:ext cx="409587" cy="45416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31</a:t>
            </a:fld>
            <a:endParaRPr/>
          </a:p>
        </p:txBody>
      </p:sp>
      <p:graphicFrame>
        <p:nvGraphicFramePr>
          <p:cNvPr id="234" name="Table"/>
          <p:cNvGraphicFramePr/>
          <p:nvPr/>
        </p:nvGraphicFramePr>
        <p:xfrm>
          <a:off x="700136" y="2410584"/>
          <a:ext cx="11604526" cy="6456429"/>
        </p:xfrm>
        <a:graphic>
          <a:graphicData uri="http://schemas.openxmlformats.org/drawingml/2006/table">
            <a:tbl>
              <a:tblPr>
                <a:tableStyleId>{4C3C2611-4C71-4FC5-86AE-919BDF0F9419}</a:tableStyleId>
              </a:tblPr>
              <a:tblGrid>
                <a:gridCol w="3307218">
                  <a:extLst>
                    <a:ext uri="{9D8B030D-6E8A-4147-A177-3AD203B41FA5}">
                      <a16:colId xmlns:a16="http://schemas.microsoft.com/office/drawing/2014/main" val="20000"/>
                    </a:ext>
                  </a:extLst>
                </a:gridCol>
                <a:gridCol w="8297308">
                  <a:extLst>
                    <a:ext uri="{9D8B030D-6E8A-4147-A177-3AD203B41FA5}">
                      <a16:colId xmlns:a16="http://schemas.microsoft.com/office/drawing/2014/main" val="20001"/>
                    </a:ext>
                  </a:extLst>
                </a:gridCol>
              </a:tblGrid>
              <a:tr h="728974">
                <a:tc>
                  <a:txBody>
                    <a:bodyPr/>
                    <a:lstStyle/>
                    <a:p>
                      <a:pPr defTabSz="914400">
                        <a:tabLst>
                          <a:tab pos="1295400" algn="l"/>
                        </a:tabLst>
                        <a:defRPr>
                          <a:solidFill>
                            <a:srgbClr val="000000"/>
                          </a:solidFill>
                        </a:defRPr>
                      </a:pPr>
                      <a:r>
                        <a:rPr sz="2200">
                          <a:solidFill>
                            <a:schemeClr val="accent6"/>
                          </a:solidFill>
                          <a:effectLst>
                            <a:outerShdw blurRad="63500" dist="3302" dir="5400000" rotWithShape="0">
                              <a:srgbClr val="000000">
                                <a:alpha val="40000"/>
                              </a:srgbClr>
                            </a:outerShdw>
                          </a:effectLst>
                        </a:rPr>
                        <a:t>plot3(x,y,z)</a:t>
                      </a:r>
                    </a:p>
                  </a:txBody>
                  <a:tcPr marL="50800" marR="50800" marT="50800" marB="50800" anchor="ctr" horzOverflow="overflow">
                    <a:lnL w="0">
                      <a:miter lim="400000"/>
                    </a:lnL>
                    <a:lnT w="0">
                      <a:miter lim="400000"/>
                    </a:lnT>
                  </a:tcPr>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Create 3-D plot</a:t>
                      </a:r>
                    </a:p>
                  </a:txBody>
                  <a:tcPr marL="50800" marR="50800" marT="50800" marB="50800" anchor="ctr" horzOverflow="overflow">
                    <a:lnR w="0">
                      <a:miter lim="400000"/>
                    </a:lnR>
                    <a:lnT w="0">
                      <a:miter lim="400000"/>
                    </a:lnT>
                  </a:tcPr>
                </a:tc>
                <a:extLst>
                  <a:ext uri="{0D108BD9-81ED-4DB2-BD59-A6C34878D82A}">
                    <a16:rowId xmlns:a16="http://schemas.microsoft.com/office/drawing/2014/main" val="10000"/>
                  </a:ext>
                </a:extLst>
              </a:tr>
              <a:tr h="1912030">
                <a:tc>
                  <a:txBody>
                    <a:bodyPr/>
                    <a:lstStyle/>
                    <a:p>
                      <a:pPr defTabSz="914400">
                        <a:tabLst>
                          <a:tab pos="1295400" algn="l"/>
                        </a:tabLst>
                        <a:defRPr>
                          <a:solidFill>
                            <a:srgbClr val="000000"/>
                          </a:solidFill>
                        </a:defRPr>
                      </a:pPr>
                      <a:r>
                        <a:rPr sz="2200">
                          <a:solidFill>
                            <a:schemeClr val="accent6"/>
                          </a:solidFill>
                          <a:effectLst>
                            <a:outerShdw blurRad="63500" dist="3302" dir="5400000" rotWithShape="0">
                              <a:srgbClr val="000000">
                                <a:alpha val="40000"/>
                              </a:srgbClr>
                            </a:outerShdw>
                          </a:effectLst>
                        </a:rPr>
                        <a:t>mesh(x,y,z)</a:t>
                      </a:r>
                    </a:p>
                  </a:txBody>
                  <a:tcPr marL="50800" marR="50800" marT="50800" marB="50800" anchor="ctr" horzOverflow="overflow">
                    <a:lnL w="0">
                      <a:miter lim="400000"/>
                    </a:lnL>
                  </a:tcPr>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Creates a mesh or wireframe plot and x, y and z all are two dimension array containing every point to display</a:t>
                      </a:r>
                    </a:p>
                  </a:txBody>
                  <a:tcPr marL="50800" marR="50800" marT="50800" marB="50800" anchor="ctr" horzOverflow="overflow">
                    <a:lnR w="0">
                      <a:miter lim="400000"/>
                    </a:lnR>
                  </a:tcPr>
                </a:tc>
                <a:extLst>
                  <a:ext uri="{0D108BD9-81ED-4DB2-BD59-A6C34878D82A}">
                    <a16:rowId xmlns:a16="http://schemas.microsoft.com/office/drawing/2014/main" val="10001"/>
                  </a:ext>
                </a:extLst>
              </a:tr>
              <a:tr h="1324820">
                <a:tc>
                  <a:txBody>
                    <a:bodyPr/>
                    <a:lstStyle/>
                    <a:p>
                      <a:pPr defTabSz="914400">
                        <a:tabLst>
                          <a:tab pos="1295400" algn="l"/>
                        </a:tabLst>
                        <a:defRPr>
                          <a:solidFill>
                            <a:srgbClr val="000000"/>
                          </a:solidFill>
                        </a:defRPr>
                      </a:pPr>
                      <a:r>
                        <a:rPr sz="2200">
                          <a:solidFill>
                            <a:schemeClr val="accent6"/>
                          </a:solidFill>
                          <a:effectLst>
                            <a:outerShdw blurRad="63500" dist="3302" dir="5400000" rotWithShape="0">
                              <a:srgbClr val="000000">
                                <a:alpha val="40000"/>
                              </a:srgbClr>
                            </a:outerShdw>
                          </a:effectLst>
                        </a:rPr>
                        <a:t>surf(x,y,z)</a:t>
                      </a:r>
                    </a:p>
                  </a:txBody>
                  <a:tcPr marL="50800" marR="50800" marT="50800" marB="50800" anchor="ctr" horzOverflow="overflow">
                    <a:lnL w="0">
                      <a:miter lim="400000"/>
                    </a:lnL>
                  </a:tcPr>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Creates a surface plot and array x, y and z same as mash plot</a:t>
                      </a:r>
                    </a:p>
                  </a:txBody>
                  <a:tcPr marL="50800" marR="50800" marT="50800" marB="50800" anchor="ctr" horzOverflow="overflow">
                    <a:lnR w="0">
                      <a:miter lim="400000"/>
                    </a:lnR>
                  </a:tcPr>
                </a:tc>
                <a:extLst>
                  <a:ext uri="{0D108BD9-81ED-4DB2-BD59-A6C34878D82A}">
                    <a16:rowId xmlns:a16="http://schemas.microsoft.com/office/drawing/2014/main" val="10002"/>
                  </a:ext>
                </a:extLst>
              </a:tr>
              <a:tr h="2490605">
                <a:tc>
                  <a:txBody>
                    <a:bodyPr/>
                    <a:lstStyle/>
                    <a:p>
                      <a:pPr defTabSz="914400">
                        <a:tabLst>
                          <a:tab pos="1295400" algn="l"/>
                        </a:tabLst>
                        <a:defRPr>
                          <a:solidFill>
                            <a:srgbClr val="000000"/>
                          </a:solidFill>
                        </a:defRPr>
                      </a:pPr>
                      <a:r>
                        <a:rPr sz="2200">
                          <a:solidFill>
                            <a:schemeClr val="accent6"/>
                          </a:solidFill>
                          <a:effectLst>
                            <a:outerShdw blurRad="63500" dist="3302" dir="5400000" rotWithShape="0">
                              <a:srgbClr val="000000">
                                <a:alpha val="40000"/>
                              </a:srgbClr>
                            </a:outerShdw>
                          </a:effectLst>
                        </a:rPr>
                        <a:t>contour(x,y,z)
contour3(x,y,z)</a:t>
                      </a:r>
                    </a:p>
                  </a:txBody>
                  <a:tcPr marL="50800" marR="50800" marT="50800" marB="50800" anchor="ctr" horzOverflow="overflow">
                    <a:lnL w="0">
                      <a:miter lim="400000"/>
                    </a:lnL>
                    <a:lnB w="0">
                      <a:miter lim="400000"/>
                    </a:lnB>
                  </a:tcPr>
                </a:tc>
                <a:tc>
                  <a:txBody>
                    <a:bodyPr/>
                    <a:lstStyle/>
                    <a:p>
                      <a:pPr marL="349250" indent="-349250" algn="l" defTabSz="914400">
                        <a:buSzPct val="100000"/>
                        <a:buChar char="-"/>
                        <a:tabLst>
                          <a:tab pos="1295400" algn="l"/>
                        </a:tabLst>
                        <a:defRPr sz="2200">
                          <a:effectLst>
                            <a:outerShdw blurRad="63500" dist="3302" dir="5400000" rotWithShape="0">
                              <a:srgbClr val="000000">
                                <a:alpha val="40000"/>
                              </a:srgbClr>
                            </a:outerShdw>
                          </a:effectLst>
                        </a:defRPr>
                      </a:pPr>
                      <a:r>
                        <a:t>Creates a contour plot and array x, y and z same as mash plot</a:t>
                      </a:r>
                    </a:p>
                    <a:p>
                      <a:pPr marL="349250" indent="-349250" algn="l" defTabSz="914400">
                        <a:buSzPct val="100000"/>
                        <a:buChar char="-"/>
                        <a:tabLst>
                          <a:tab pos="1295400" algn="l"/>
                        </a:tabLst>
                        <a:defRPr sz="2200">
                          <a:effectLst>
                            <a:outerShdw blurRad="63500" dist="3302" dir="5400000" rotWithShape="0">
                              <a:srgbClr val="000000">
                                <a:alpha val="40000"/>
                              </a:srgbClr>
                            </a:outerShdw>
                          </a:effectLst>
                        </a:defRPr>
                      </a:pPr>
                      <a:r>
                        <a:t>Contour3 is representation of contour graph in another angle</a:t>
                      </a:r>
                    </a:p>
                  </a:txBody>
                  <a:tcPr marL="50800" marR="50800" marT="50800" marB="50800" anchor="ctr" horzOverflow="overflow">
                    <a:lnR w="0">
                      <a:miter lim="400000"/>
                    </a:lnR>
                    <a:lnB w="0">
                      <a:miter lim="400000"/>
                    </a:lnB>
                  </a:tcPr>
                </a:tc>
                <a:extLst>
                  <a:ext uri="{0D108BD9-81ED-4DB2-BD59-A6C34878D82A}">
                    <a16:rowId xmlns:a16="http://schemas.microsoft.com/office/drawing/2014/main" val="10003"/>
                  </a:ext>
                </a:extLst>
              </a:tr>
            </a:tbl>
          </a:graphicData>
        </a:graphic>
      </p:graphicFrame>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F9BBC575-A58F-43E5-88DB-E1536FE8F7BE}"/>
                  </a:ext>
                </a:extLst>
              </p14:cNvPr>
              <p14:cNvContentPartPr/>
              <p14:nvPr/>
            </p14:nvContentPartPr>
            <p14:xfrm>
              <a:off x="1359039" y="2504092"/>
              <a:ext cx="369720" cy="273600"/>
            </p14:xfrm>
          </p:contentPart>
        </mc:Choice>
        <mc:Fallback>
          <p:pic>
            <p:nvPicPr>
              <p:cNvPr id="2" name="Ink 1">
                <a:extLst>
                  <a:ext uri="{FF2B5EF4-FFF2-40B4-BE49-F238E27FC236}">
                    <a16:creationId xmlns:a16="http://schemas.microsoft.com/office/drawing/2014/main" id="{F9BBC575-A58F-43E5-88DB-E1536FE8F7BE}"/>
                  </a:ext>
                </a:extLst>
              </p:cNvPr>
              <p:cNvPicPr/>
              <p:nvPr/>
            </p:nvPicPr>
            <p:blipFill>
              <a:blip r:embed="rId3"/>
              <a:stretch>
                <a:fillRect/>
              </a:stretch>
            </p:blipFill>
            <p:spPr>
              <a:xfrm>
                <a:off x="1350039" y="2495452"/>
                <a:ext cx="38736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D74BF02A-41D8-4704-9526-EDDB5DB6954E}"/>
                  </a:ext>
                </a:extLst>
              </p14:cNvPr>
              <p14:cNvContentPartPr/>
              <p14:nvPr/>
            </p14:nvContentPartPr>
            <p14:xfrm>
              <a:off x="1210719" y="3633772"/>
              <a:ext cx="403560" cy="296640"/>
            </p14:xfrm>
          </p:contentPart>
        </mc:Choice>
        <mc:Fallback>
          <p:pic>
            <p:nvPicPr>
              <p:cNvPr id="3" name="Ink 2">
                <a:extLst>
                  <a:ext uri="{FF2B5EF4-FFF2-40B4-BE49-F238E27FC236}">
                    <a16:creationId xmlns:a16="http://schemas.microsoft.com/office/drawing/2014/main" id="{D74BF02A-41D8-4704-9526-EDDB5DB6954E}"/>
                  </a:ext>
                </a:extLst>
              </p:cNvPr>
              <p:cNvPicPr/>
              <p:nvPr/>
            </p:nvPicPr>
            <p:blipFill>
              <a:blip r:embed="rId5"/>
              <a:stretch>
                <a:fillRect/>
              </a:stretch>
            </p:blipFill>
            <p:spPr>
              <a:xfrm>
                <a:off x="1201719" y="3625132"/>
                <a:ext cx="421200" cy="314280"/>
              </a:xfrm>
              <a:prstGeom prst="rect">
                <a:avLst/>
              </a:prstGeom>
            </p:spPr>
          </p:pic>
        </mc:Fallback>
      </mc:AlternateContent>
      <p:grpSp>
        <p:nvGrpSpPr>
          <p:cNvPr id="6" name="Group 5">
            <a:extLst>
              <a:ext uri="{FF2B5EF4-FFF2-40B4-BE49-F238E27FC236}">
                <a16:creationId xmlns:a16="http://schemas.microsoft.com/office/drawing/2014/main" id="{1A713F78-1A7A-4699-B08B-69AC561FCCC3}"/>
              </a:ext>
            </a:extLst>
          </p:cNvPr>
          <p:cNvGrpSpPr/>
          <p:nvPr/>
        </p:nvGrpSpPr>
        <p:grpSpPr>
          <a:xfrm>
            <a:off x="6672639" y="4187452"/>
            <a:ext cx="4599720" cy="409680"/>
            <a:chOff x="6672639" y="4187452"/>
            <a:chExt cx="4599720" cy="409680"/>
          </a:xfrm>
        </p:grpSpPr>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2CB47A8F-F684-4624-A53D-2B506CC54ECC}"/>
                    </a:ext>
                  </a:extLst>
                </p14:cNvPr>
                <p14:cNvContentPartPr/>
                <p14:nvPr/>
              </p14:nvContentPartPr>
              <p14:xfrm>
                <a:off x="6672639" y="4187452"/>
                <a:ext cx="3819960" cy="360000"/>
              </p14:xfrm>
            </p:contentPart>
          </mc:Choice>
          <mc:Fallback>
            <p:pic>
              <p:nvPicPr>
                <p:cNvPr id="4" name="Ink 3">
                  <a:extLst>
                    <a:ext uri="{FF2B5EF4-FFF2-40B4-BE49-F238E27FC236}">
                      <a16:creationId xmlns:a16="http://schemas.microsoft.com/office/drawing/2014/main" id="{2CB47A8F-F684-4624-A53D-2B506CC54ECC}"/>
                    </a:ext>
                  </a:extLst>
                </p:cNvPr>
                <p:cNvPicPr/>
                <p:nvPr/>
              </p:nvPicPr>
              <p:blipFill>
                <a:blip r:embed="rId7"/>
                <a:stretch>
                  <a:fillRect/>
                </a:stretch>
              </p:blipFill>
              <p:spPr>
                <a:xfrm>
                  <a:off x="6663639" y="4178452"/>
                  <a:ext cx="3837600" cy="3776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8B8CF6DD-485D-446C-96BD-52787D56BFFC}"/>
                    </a:ext>
                  </a:extLst>
                </p14:cNvPr>
                <p14:cNvContentPartPr/>
                <p14:nvPr/>
              </p14:nvContentPartPr>
              <p14:xfrm>
                <a:off x="9217839" y="4484812"/>
                <a:ext cx="2054520" cy="112320"/>
              </p14:xfrm>
            </p:contentPart>
          </mc:Choice>
          <mc:Fallback>
            <p:pic>
              <p:nvPicPr>
                <p:cNvPr id="5" name="Ink 4">
                  <a:extLst>
                    <a:ext uri="{FF2B5EF4-FFF2-40B4-BE49-F238E27FC236}">
                      <a16:creationId xmlns:a16="http://schemas.microsoft.com/office/drawing/2014/main" id="{8B8CF6DD-485D-446C-96BD-52787D56BFFC}"/>
                    </a:ext>
                  </a:extLst>
                </p:cNvPr>
                <p:cNvPicPr/>
                <p:nvPr/>
              </p:nvPicPr>
              <p:blipFill>
                <a:blip r:embed="rId9"/>
                <a:stretch>
                  <a:fillRect/>
                </a:stretch>
              </p:blipFill>
              <p:spPr>
                <a:xfrm>
                  <a:off x="9208839" y="4475812"/>
                  <a:ext cx="2072160" cy="129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ACAAF30A-8CDC-4D5C-82D5-AB271C1FE4B3}"/>
                  </a:ext>
                </a:extLst>
              </p14:cNvPr>
              <p14:cNvContentPartPr/>
              <p14:nvPr/>
            </p14:nvContentPartPr>
            <p14:xfrm>
              <a:off x="1013439" y="5541412"/>
              <a:ext cx="492840" cy="254880"/>
            </p14:xfrm>
          </p:contentPart>
        </mc:Choice>
        <mc:Fallback>
          <p:pic>
            <p:nvPicPr>
              <p:cNvPr id="7" name="Ink 6">
                <a:extLst>
                  <a:ext uri="{FF2B5EF4-FFF2-40B4-BE49-F238E27FC236}">
                    <a16:creationId xmlns:a16="http://schemas.microsoft.com/office/drawing/2014/main" id="{ACAAF30A-8CDC-4D5C-82D5-AB271C1FE4B3}"/>
                  </a:ext>
                </a:extLst>
              </p:cNvPr>
              <p:cNvPicPr/>
              <p:nvPr/>
            </p:nvPicPr>
            <p:blipFill>
              <a:blip r:embed="rId11"/>
              <a:stretch>
                <a:fillRect/>
              </a:stretch>
            </p:blipFill>
            <p:spPr>
              <a:xfrm>
                <a:off x="1004439" y="5532412"/>
                <a:ext cx="51048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D30AD82F-F7F1-41F8-83E2-6E335B518272}"/>
                  </a:ext>
                </a:extLst>
              </p14:cNvPr>
              <p14:cNvContentPartPr/>
              <p14:nvPr/>
            </p14:nvContentPartPr>
            <p14:xfrm>
              <a:off x="8291199" y="5919052"/>
              <a:ext cx="1136880" cy="360"/>
            </p14:xfrm>
          </p:contentPart>
        </mc:Choice>
        <mc:Fallback>
          <p:pic>
            <p:nvPicPr>
              <p:cNvPr id="8" name="Ink 7">
                <a:extLst>
                  <a:ext uri="{FF2B5EF4-FFF2-40B4-BE49-F238E27FC236}">
                    <a16:creationId xmlns:a16="http://schemas.microsoft.com/office/drawing/2014/main" id="{D30AD82F-F7F1-41F8-83E2-6E335B518272}"/>
                  </a:ext>
                </a:extLst>
              </p:cNvPr>
              <p:cNvPicPr/>
              <p:nvPr/>
            </p:nvPicPr>
            <p:blipFill>
              <a:blip r:embed="rId13"/>
              <a:stretch>
                <a:fillRect/>
              </a:stretch>
            </p:blipFill>
            <p:spPr>
              <a:xfrm>
                <a:off x="8282559" y="5910052"/>
                <a:ext cx="11545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FEA2917E-D401-402E-9AC6-EA05A8CC9116}"/>
                  </a:ext>
                </a:extLst>
              </p14:cNvPr>
              <p14:cNvContentPartPr/>
              <p14:nvPr/>
            </p14:nvContentPartPr>
            <p14:xfrm>
              <a:off x="10676199" y="5819692"/>
              <a:ext cx="554400" cy="360"/>
            </p14:xfrm>
          </p:contentPart>
        </mc:Choice>
        <mc:Fallback>
          <p:pic>
            <p:nvPicPr>
              <p:cNvPr id="9" name="Ink 8">
                <a:extLst>
                  <a:ext uri="{FF2B5EF4-FFF2-40B4-BE49-F238E27FC236}">
                    <a16:creationId xmlns:a16="http://schemas.microsoft.com/office/drawing/2014/main" id="{FEA2917E-D401-402E-9AC6-EA05A8CC9116}"/>
                  </a:ext>
                </a:extLst>
              </p:cNvPr>
              <p:cNvPicPr/>
              <p:nvPr/>
            </p:nvPicPr>
            <p:blipFill>
              <a:blip r:embed="rId15"/>
              <a:stretch>
                <a:fillRect/>
              </a:stretch>
            </p:blipFill>
            <p:spPr>
              <a:xfrm>
                <a:off x="10667199" y="5811052"/>
                <a:ext cx="5720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2A63A204-0D81-43EF-A10A-3916002A88CA}"/>
                  </a:ext>
                </a:extLst>
              </p14:cNvPr>
              <p14:cNvContentPartPr/>
              <p14:nvPr/>
            </p14:nvContentPartPr>
            <p14:xfrm>
              <a:off x="5486799" y="6016612"/>
              <a:ext cx="1101240" cy="388080"/>
            </p14:xfrm>
          </p:contentPart>
        </mc:Choice>
        <mc:Fallback>
          <p:pic>
            <p:nvPicPr>
              <p:cNvPr id="10" name="Ink 9">
                <a:extLst>
                  <a:ext uri="{FF2B5EF4-FFF2-40B4-BE49-F238E27FC236}">
                    <a16:creationId xmlns:a16="http://schemas.microsoft.com/office/drawing/2014/main" id="{2A63A204-0D81-43EF-A10A-3916002A88CA}"/>
                  </a:ext>
                </a:extLst>
              </p:cNvPr>
              <p:cNvPicPr/>
              <p:nvPr/>
            </p:nvPicPr>
            <p:blipFill>
              <a:blip r:embed="rId17"/>
              <a:stretch>
                <a:fillRect/>
              </a:stretch>
            </p:blipFill>
            <p:spPr>
              <a:xfrm>
                <a:off x="5478159" y="6007612"/>
                <a:ext cx="1118880" cy="4057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972A34FE-BD0C-4E84-811E-477A84FE7588}"/>
                  </a:ext>
                </a:extLst>
              </p14:cNvPr>
              <p14:cNvContentPartPr/>
              <p14:nvPr/>
            </p14:nvContentPartPr>
            <p14:xfrm>
              <a:off x="1000839" y="7217572"/>
              <a:ext cx="409320" cy="307800"/>
            </p14:xfrm>
          </p:contentPart>
        </mc:Choice>
        <mc:Fallback>
          <p:pic>
            <p:nvPicPr>
              <p:cNvPr id="11" name="Ink 10">
                <a:extLst>
                  <a:ext uri="{FF2B5EF4-FFF2-40B4-BE49-F238E27FC236}">
                    <a16:creationId xmlns:a16="http://schemas.microsoft.com/office/drawing/2014/main" id="{972A34FE-BD0C-4E84-811E-477A84FE7588}"/>
                  </a:ext>
                </a:extLst>
              </p:cNvPr>
              <p:cNvPicPr/>
              <p:nvPr/>
            </p:nvPicPr>
            <p:blipFill>
              <a:blip r:embed="rId19"/>
              <a:stretch>
                <a:fillRect/>
              </a:stretch>
            </p:blipFill>
            <p:spPr>
              <a:xfrm>
                <a:off x="992199" y="7208932"/>
                <a:ext cx="42696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EE5B77F1-BCE4-43AA-AC2E-B355FF7BEDD6}"/>
                  </a:ext>
                </a:extLst>
              </p14:cNvPr>
              <p14:cNvContentPartPr/>
              <p14:nvPr/>
            </p14:nvContentPartPr>
            <p14:xfrm>
              <a:off x="1148079" y="7697092"/>
              <a:ext cx="200880" cy="187200"/>
            </p14:xfrm>
          </p:contentPart>
        </mc:Choice>
        <mc:Fallback>
          <p:pic>
            <p:nvPicPr>
              <p:cNvPr id="12" name="Ink 11">
                <a:extLst>
                  <a:ext uri="{FF2B5EF4-FFF2-40B4-BE49-F238E27FC236}">
                    <a16:creationId xmlns:a16="http://schemas.microsoft.com/office/drawing/2014/main" id="{EE5B77F1-BCE4-43AA-AC2E-B355FF7BEDD6}"/>
                  </a:ext>
                </a:extLst>
              </p:cNvPr>
              <p:cNvPicPr/>
              <p:nvPr/>
            </p:nvPicPr>
            <p:blipFill>
              <a:blip r:embed="rId21"/>
              <a:stretch>
                <a:fillRect/>
              </a:stretch>
            </p:blipFill>
            <p:spPr>
              <a:xfrm>
                <a:off x="1139079" y="7688452"/>
                <a:ext cx="21852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FDC3356E-4D39-41DE-91A8-A3C28E389B17}"/>
                  </a:ext>
                </a:extLst>
              </p14:cNvPr>
              <p14:cNvContentPartPr/>
              <p14:nvPr/>
            </p14:nvContentPartPr>
            <p14:xfrm>
              <a:off x="6190959" y="7252852"/>
              <a:ext cx="596160" cy="25920"/>
            </p14:xfrm>
          </p:contentPart>
        </mc:Choice>
        <mc:Fallback>
          <p:pic>
            <p:nvPicPr>
              <p:cNvPr id="13" name="Ink 12">
                <a:extLst>
                  <a:ext uri="{FF2B5EF4-FFF2-40B4-BE49-F238E27FC236}">
                    <a16:creationId xmlns:a16="http://schemas.microsoft.com/office/drawing/2014/main" id="{FDC3356E-4D39-41DE-91A8-A3C28E389B17}"/>
                  </a:ext>
                </a:extLst>
              </p:cNvPr>
              <p:cNvPicPr/>
              <p:nvPr/>
            </p:nvPicPr>
            <p:blipFill>
              <a:blip r:embed="rId23"/>
              <a:stretch>
                <a:fillRect/>
              </a:stretch>
            </p:blipFill>
            <p:spPr>
              <a:xfrm>
                <a:off x="6181959" y="7243852"/>
                <a:ext cx="61380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06C255D6-AEBB-46DA-896C-9722163FC821}"/>
                  </a:ext>
                </a:extLst>
              </p14:cNvPr>
              <p14:cNvContentPartPr/>
              <p14:nvPr/>
            </p14:nvContentPartPr>
            <p14:xfrm>
              <a:off x="8463999" y="7252852"/>
              <a:ext cx="1038960" cy="25560"/>
            </p14:xfrm>
          </p:contentPart>
        </mc:Choice>
        <mc:Fallback>
          <p:pic>
            <p:nvPicPr>
              <p:cNvPr id="14" name="Ink 13">
                <a:extLst>
                  <a:ext uri="{FF2B5EF4-FFF2-40B4-BE49-F238E27FC236}">
                    <a16:creationId xmlns:a16="http://schemas.microsoft.com/office/drawing/2014/main" id="{06C255D6-AEBB-46DA-896C-9722163FC821}"/>
                  </a:ext>
                </a:extLst>
              </p:cNvPr>
              <p:cNvPicPr/>
              <p:nvPr/>
            </p:nvPicPr>
            <p:blipFill>
              <a:blip r:embed="rId25"/>
              <a:stretch>
                <a:fillRect/>
              </a:stretch>
            </p:blipFill>
            <p:spPr>
              <a:xfrm>
                <a:off x="8455359" y="7244212"/>
                <a:ext cx="105660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C0EBCC9A-5323-419B-8B2D-9793E23C1F6C}"/>
                  </a:ext>
                </a:extLst>
              </p14:cNvPr>
              <p14:cNvContentPartPr/>
              <p14:nvPr/>
            </p14:nvContentPartPr>
            <p14:xfrm>
              <a:off x="6647799" y="7833172"/>
              <a:ext cx="951480" cy="51480"/>
            </p14:xfrm>
          </p:contentPart>
        </mc:Choice>
        <mc:Fallback>
          <p:pic>
            <p:nvPicPr>
              <p:cNvPr id="15" name="Ink 14">
                <a:extLst>
                  <a:ext uri="{FF2B5EF4-FFF2-40B4-BE49-F238E27FC236}">
                    <a16:creationId xmlns:a16="http://schemas.microsoft.com/office/drawing/2014/main" id="{C0EBCC9A-5323-419B-8B2D-9793E23C1F6C}"/>
                  </a:ext>
                </a:extLst>
              </p:cNvPr>
              <p:cNvPicPr/>
              <p:nvPr/>
            </p:nvPicPr>
            <p:blipFill>
              <a:blip r:embed="rId27"/>
              <a:stretch>
                <a:fillRect/>
              </a:stretch>
            </p:blipFill>
            <p:spPr>
              <a:xfrm>
                <a:off x="6639159" y="7824172"/>
                <a:ext cx="96912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E758B7D0-8240-4D7D-B267-F363BFD0651D}"/>
                  </a:ext>
                </a:extLst>
              </p14:cNvPr>
              <p14:cNvContentPartPr/>
              <p14:nvPr/>
            </p14:nvContentPartPr>
            <p14:xfrm>
              <a:off x="8748399" y="8031892"/>
              <a:ext cx="423000" cy="12960"/>
            </p14:xfrm>
          </p:contentPart>
        </mc:Choice>
        <mc:Fallback>
          <p:pic>
            <p:nvPicPr>
              <p:cNvPr id="16" name="Ink 15">
                <a:extLst>
                  <a:ext uri="{FF2B5EF4-FFF2-40B4-BE49-F238E27FC236}">
                    <a16:creationId xmlns:a16="http://schemas.microsoft.com/office/drawing/2014/main" id="{E758B7D0-8240-4D7D-B267-F363BFD0651D}"/>
                  </a:ext>
                </a:extLst>
              </p:cNvPr>
              <p:cNvPicPr/>
              <p:nvPr/>
            </p:nvPicPr>
            <p:blipFill>
              <a:blip r:embed="rId29"/>
              <a:stretch>
                <a:fillRect/>
              </a:stretch>
            </p:blipFill>
            <p:spPr>
              <a:xfrm>
                <a:off x="8739759" y="8022892"/>
                <a:ext cx="440640" cy="30600"/>
              </a:xfrm>
              <a:prstGeom prst="rect">
                <a:avLst/>
              </a:prstGeom>
            </p:spPr>
          </p:pic>
        </mc:Fallback>
      </mc:AlternateContent>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Command Window…"/>
          <p:cNvSpPr txBox="1">
            <a:spLocks noGrp="1"/>
          </p:cNvSpPr>
          <p:nvPr>
            <p:ph type="body" idx="1"/>
          </p:nvPr>
        </p:nvSpPr>
        <p:spPr>
          <a:xfrm>
            <a:off x="240995" y="243312"/>
            <a:ext cx="12522810" cy="9220678"/>
          </a:xfrm>
          <a:prstGeom prst="rect">
            <a:avLst/>
          </a:prstGeom>
          <a:solidFill>
            <a:srgbClr val="FFFFFF"/>
          </a:solidFill>
          <a:ln w="9525">
            <a:round/>
          </a:ln>
        </p:spPr>
        <p:txBody>
          <a:bodyPr anchor="t"/>
          <a:lstStyle/>
          <a:p>
            <a:pPr marL="0" indent="0">
              <a:spcBef>
                <a:spcPts val="0"/>
              </a:spcBef>
              <a:buSzTx/>
              <a:buNone/>
              <a:defRPr sz="1800" b="1">
                <a:solidFill>
                  <a:srgbClr val="000000"/>
                </a:solidFill>
                <a:latin typeface="Courier"/>
                <a:ea typeface="Courier"/>
                <a:cs typeface="Courier"/>
                <a:sym typeface="Courier"/>
              </a:defRPr>
            </a:pPr>
            <a:r>
              <a:t>Command Window</a:t>
            </a:r>
          </a:p>
          <a:p>
            <a:pPr marL="0" indent="0">
              <a:spcBef>
                <a:spcPts val="0"/>
              </a:spcBef>
              <a:buSzTx/>
              <a:buNone/>
              <a:defRPr sz="1800" b="1">
                <a:solidFill>
                  <a:srgbClr val="000000"/>
                </a:solidFill>
                <a:latin typeface="Courier"/>
                <a:ea typeface="Courier"/>
                <a:cs typeface="Courier"/>
                <a:sym typeface="Courier"/>
              </a:defRPr>
            </a:pPr>
            <a:endParaRPr/>
          </a:p>
          <a:p>
            <a:pPr marL="0" indent="0">
              <a:spcBef>
                <a:spcPts val="0"/>
              </a:spcBef>
              <a:buSzTx/>
              <a:buNone/>
              <a:defRPr sz="1800" b="1">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r>
              <a:t>&gt;&gt; t = 0:0.1:10;</a:t>
            </a:r>
          </a:p>
          <a:p>
            <a:pPr marL="0" lvl="1" indent="0">
              <a:spcBef>
                <a:spcPts val="0"/>
              </a:spcBef>
              <a:buSzTx/>
              <a:buNone/>
              <a:defRPr sz="1600">
                <a:solidFill>
                  <a:srgbClr val="000000"/>
                </a:solidFill>
                <a:latin typeface="Courier"/>
                <a:ea typeface="Courier"/>
                <a:cs typeface="Courier"/>
                <a:sym typeface="Courier"/>
              </a:defRPr>
            </a:pPr>
            <a:r>
              <a:t>&gt;&gt; x = exp(-0.2*t) .* cos(2*t);</a:t>
            </a:r>
          </a:p>
          <a:p>
            <a:pPr marL="0" lvl="1" indent="0">
              <a:spcBef>
                <a:spcPts val="0"/>
              </a:spcBef>
              <a:buSzTx/>
              <a:buNone/>
              <a:defRPr sz="1600">
                <a:solidFill>
                  <a:srgbClr val="000000"/>
                </a:solidFill>
                <a:latin typeface="Courier"/>
                <a:ea typeface="Courier"/>
                <a:cs typeface="Courier"/>
                <a:sym typeface="Courier"/>
              </a:defRPr>
            </a:pPr>
            <a:r>
              <a:t>&gt;&gt; y = exp(-0.2*t) .* sin(2*t);</a:t>
            </a:r>
          </a:p>
          <a:p>
            <a:pPr marL="0" lvl="1" indent="0">
              <a:spcBef>
                <a:spcPts val="0"/>
              </a:spcBef>
              <a:buSzTx/>
              <a:buNone/>
              <a:defRPr sz="1600">
                <a:solidFill>
                  <a:srgbClr val="000000"/>
                </a:solidFill>
                <a:latin typeface="Courier"/>
                <a:ea typeface="Courier"/>
                <a:cs typeface="Courier"/>
                <a:sym typeface="Courier"/>
              </a:defRPr>
            </a:pPr>
            <a:r>
              <a:t>&gt;&gt; plot(x,y)</a:t>
            </a: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endParaRPr/>
          </a:p>
          <a:p>
            <a:pPr marL="0" lvl="1" indent="0">
              <a:spcBef>
                <a:spcPts val="0"/>
              </a:spcBef>
              <a:buSzTx/>
              <a:buNone/>
              <a:defRPr sz="1600">
                <a:solidFill>
                  <a:srgbClr val="000000"/>
                </a:solidFill>
                <a:latin typeface="Courier"/>
                <a:ea typeface="Courier"/>
                <a:cs typeface="Courier"/>
                <a:sym typeface="Courier"/>
              </a:defRPr>
            </a:pPr>
            <a:r>
              <a:t>&gt;&gt; plot3(x,y,t)</a:t>
            </a:r>
          </a:p>
          <a:p>
            <a:pPr marL="0" lvl="1" indent="0">
              <a:spcBef>
                <a:spcPts val="0"/>
              </a:spcBef>
              <a:buSzTx/>
              <a:buNone/>
              <a:defRPr sz="1600">
                <a:solidFill>
                  <a:srgbClr val="000000"/>
                </a:solidFill>
                <a:latin typeface="Courier"/>
                <a:ea typeface="Courier"/>
                <a:cs typeface="Courier"/>
                <a:sym typeface="Courier"/>
              </a:defRPr>
            </a:pPr>
            <a:endParaRPr/>
          </a:p>
        </p:txBody>
      </p:sp>
      <p:grpSp>
        <p:nvGrpSpPr>
          <p:cNvPr id="239" name="Group"/>
          <p:cNvGrpSpPr/>
          <p:nvPr/>
        </p:nvGrpSpPr>
        <p:grpSpPr>
          <a:xfrm>
            <a:off x="1016000" y="2539999"/>
            <a:ext cx="3810000" cy="6496330"/>
            <a:chOff x="0" y="0"/>
            <a:chExt cx="3810000" cy="6496328"/>
          </a:xfrm>
        </p:grpSpPr>
        <p:pic>
          <p:nvPicPr>
            <p:cNvPr id="237" name="untitled13.png" descr="untitled13.png"/>
            <p:cNvPicPr>
              <a:picLocks noChangeAspect="1"/>
            </p:cNvPicPr>
            <p:nvPr/>
          </p:nvPicPr>
          <p:blipFill>
            <a:blip r:embed="rId2"/>
            <a:stretch>
              <a:fillRect/>
            </a:stretch>
          </p:blipFill>
          <p:spPr>
            <a:xfrm>
              <a:off x="0" y="0"/>
              <a:ext cx="3810000" cy="3004959"/>
            </a:xfrm>
            <a:prstGeom prst="rect">
              <a:avLst/>
            </a:prstGeom>
            <a:ln w="88900" cap="flat">
              <a:noFill/>
              <a:miter lim="400000"/>
            </a:ln>
            <a:effectLst/>
          </p:spPr>
        </p:pic>
        <p:pic>
          <p:nvPicPr>
            <p:cNvPr id="238" name="untitled14.png" descr="untitled14.png"/>
            <p:cNvPicPr>
              <a:picLocks noChangeAspect="1"/>
            </p:cNvPicPr>
            <p:nvPr/>
          </p:nvPicPr>
          <p:blipFill>
            <a:blip r:embed="rId3"/>
            <a:stretch>
              <a:fillRect/>
            </a:stretch>
          </p:blipFill>
          <p:spPr>
            <a:xfrm>
              <a:off x="0" y="4064000"/>
              <a:ext cx="3810000" cy="2432329"/>
            </a:xfrm>
            <a:prstGeom prst="rect">
              <a:avLst/>
            </a:prstGeom>
            <a:ln w="88900" cap="flat">
              <a:noFill/>
              <a:miter lim="400000"/>
            </a:ln>
            <a:effectLst/>
          </p:spPr>
        </p:pic>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ommand Window…"/>
          <p:cNvSpPr txBox="1">
            <a:spLocks noGrp="1"/>
          </p:cNvSpPr>
          <p:nvPr>
            <p:ph type="body" idx="1"/>
          </p:nvPr>
        </p:nvSpPr>
        <p:spPr>
          <a:xfrm>
            <a:off x="240995" y="266461"/>
            <a:ext cx="12522810" cy="9220678"/>
          </a:xfrm>
          <a:prstGeom prst="rect">
            <a:avLst/>
          </a:prstGeom>
          <a:solidFill>
            <a:srgbClr val="FFFFFF"/>
          </a:solidFill>
          <a:ln w="9525">
            <a:round/>
          </a:ln>
        </p:spPr>
        <p:txBody>
          <a:bodyPr anchor="t"/>
          <a:lstStyle/>
          <a:p>
            <a:pPr marL="0" indent="0">
              <a:spcBef>
                <a:spcPts val="0"/>
              </a:spcBef>
              <a:buSzTx/>
              <a:buNone/>
              <a:defRPr sz="1800" b="1">
                <a:solidFill>
                  <a:srgbClr val="000000"/>
                </a:solidFill>
                <a:latin typeface="Courier"/>
                <a:ea typeface="Courier"/>
                <a:cs typeface="Courier"/>
                <a:sym typeface="Courier"/>
              </a:defRPr>
            </a:pPr>
            <a:r>
              <a:rPr dirty="0"/>
              <a:t>Command Window</a:t>
            </a:r>
          </a:p>
          <a:p>
            <a:pPr marL="0" indent="0">
              <a:spcBef>
                <a:spcPts val="0"/>
              </a:spcBef>
              <a:buSzTx/>
              <a:buNone/>
              <a:defRPr sz="1800" b="1">
                <a:solidFill>
                  <a:srgbClr val="000000"/>
                </a:solidFill>
                <a:latin typeface="Courier"/>
                <a:ea typeface="Courier"/>
                <a:cs typeface="Courier"/>
                <a:sym typeface="Courier"/>
              </a:defRPr>
            </a:pPr>
            <a:endParaRPr dirty="0"/>
          </a:p>
          <a:p>
            <a:pPr marL="0" indent="0">
              <a:spcBef>
                <a:spcPts val="0"/>
              </a:spcBef>
              <a:buSzTx/>
              <a:buNone/>
              <a:defRPr sz="1800" b="1">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r>
              <a:rPr dirty="0"/>
              <a:t>&gt;&gt; x = -1:0.1:1;</a:t>
            </a:r>
          </a:p>
          <a:p>
            <a:pPr marL="0" lvl="1" indent="0">
              <a:spcBef>
                <a:spcPts val="0"/>
              </a:spcBef>
              <a:buSzTx/>
              <a:buNone/>
              <a:defRPr sz="1600">
                <a:solidFill>
                  <a:srgbClr val="000000"/>
                </a:solidFill>
                <a:latin typeface="Courier"/>
                <a:ea typeface="Courier"/>
                <a:cs typeface="Courier"/>
                <a:sym typeface="Courier"/>
              </a:defRPr>
            </a:pPr>
            <a:r>
              <a:rPr dirty="0"/>
              <a:t>&gt;&gt; y = -2*pi:0.1:2*pi;</a:t>
            </a:r>
          </a:p>
          <a:p>
            <a:pPr marL="0" lvl="1" indent="0">
              <a:spcBef>
                <a:spcPts val="0"/>
              </a:spcBef>
              <a:buSzTx/>
              <a:buNone/>
              <a:defRPr sz="1600">
                <a:solidFill>
                  <a:srgbClr val="000000"/>
                </a:solidFill>
                <a:latin typeface="Courier"/>
                <a:ea typeface="Courier"/>
                <a:cs typeface="Courier"/>
                <a:sym typeface="Courier"/>
              </a:defRPr>
            </a:pPr>
            <a:r>
              <a:rPr dirty="0"/>
              <a:t>&gt;&gt; </a:t>
            </a:r>
            <a:r>
              <a:rPr dirty="0">
                <a:highlight>
                  <a:srgbClr val="FFFF00"/>
                </a:highlight>
              </a:rPr>
              <a:t>[x, y] = </a:t>
            </a:r>
            <a:r>
              <a:rPr dirty="0" err="1">
                <a:highlight>
                  <a:srgbClr val="FFFF00"/>
                </a:highlight>
              </a:rPr>
              <a:t>meshgrid</a:t>
            </a:r>
            <a:r>
              <a:rPr dirty="0">
                <a:highlight>
                  <a:srgbClr val="FFFF00"/>
                </a:highlight>
              </a:rPr>
              <a:t>(x, y);</a:t>
            </a:r>
          </a:p>
          <a:p>
            <a:pPr marL="0" lvl="1" indent="0">
              <a:spcBef>
                <a:spcPts val="0"/>
              </a:spcBef>
              <a:buSzTx/>
              <a:buNone/>
              <a:defRPr sz="1600">
                <a:solidFill>
                  <a:srgbClr val="000000"/>
                </a:solidFill>
                <a:latin typeface="Courier"/>
                <a:ea typeface="Courier"/>
                <a:cs typeface="Courier"/>
                <a:sym typeface="Courier"/>
              </a:defRPr>
            </a:pPr>
            <a:r>
              <a:rPr dirty="0"/>
              <a:t>&gt;&gt; z = exp(x + 1i * y);</a:t>
            </a:r>
          </a:p>
          <a:p>
            <a:pPr marL="0" lvl="1" indent="0">
              <a:spcBef>
                <a:spcPts val="0"/>
              </a:spcBef>
              <a:buSzTx/>
              <a:buNone/>
              <a:defRPr sz="1600">
                <a:solidFill>
                  <a:srgbClr val="000000"/>
                </a:solidFill>
                <a:latin typeface="Courier"/>
                <a:ea typeface="Courier"/>
                <a:cs typeface="Courier"/>
                <a:sym typeface="Courier"/>
              </a:defRPr>
            </a:pPr>
            <a:r>
              <a:rPr dirty="0"/>
              <a:t>&gt;&gt; </a:t>
            </a:r>
            <a:r>
              <a:rPr dirty="0">
                <a:highlight>
                  <a:srgbClr val="FFFF00"/>
                </a:highlight>
              </a:rPr>
              <a:t>mesh(</a:t>
            </a:r>
            <a:r>
              <a:rPr dirty="0" err="1">
                <a:highlight>
                  <a:srgbClr val="FFFF00"/>
                </a:highlight>
              </a:rPr>
              <a:t>x,y,real</a:t>
            </a:r>
            <a:r>
              <a:rPr dirty="0">
                <a:highlight>
                  <a:srgbClr val="FFFF00"/>
                </a:highlight>
              </a:rPr>
              <a:t>(z),’Linewidth',2);</a:t>
            </a:r>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r>
              <a:rPr dirty="0"/>
              <a:t>&gt;&gt; </a:t>
            </a:r>
            <a:r>
              <a:rPr dirty="0">
                <a:highlight>
                  <a:srgbClr val="FFFF00"/>
                </a:highlight>
              </a:rPr>
              <a:t>surf(</a:t>
            </a:r>
            <a:r>
              <a:rPr dirty="0" err="1">
                <a:highlight>
                  <a:srgbClr val="FFFF00"/>
                </a:highlight>
              </a:rPr>
              <a:t>x,y,real</a:t>
            </a:r>
            <a:r>
              <a:rPr dirty="0">
                <a:highlight>
                  <a:srgbClr val="FFFF00"/>
                </a:highlight>
              </a:rPr>
              <a:t>(z));</a:t>
            </a:r>
          </a:p>
        </p:txBody>
      </p:sp>
      <p:grpSp>
        <p:nvGrpSpPr>
          <p:cNvPr id="244" name="Group"/>
          <p:cNvGrpSpPr/>
          <p:nvPr/>
        </p:nvGrpSpPr>
        <p:grpSpPr>
          <a:xfrm>
            <a:off x="1016000" y="2730500"/>
            <a:ext cx="3810000" cy="6465706"/>
            <a:chOff x="0" y="0"/>
            <a:chExt cx="3810000" cy="6465705"/>
          </a:xfrm>
        </p:grpSpPr>
        <p:pic>
          <p:nvPicPr>
            <p:cNvPr id="242" name="untitled15.png" descr="untitled15.png"/>
            <p:cNvPicPr>
              <a:picLocks noChangeAspect="1"/>
            </p:cNvPicPr>
            <p:nvPr/>
          </p:nvPicPr>
          <p:blipFill>
            <a:blip r:embed="rId2"/>
            <a:stretch>
              <a:fillRect/>
            </a:stretch>
          </p:blipFill>
          <p:spPr>
            <a:xfrm>
              <a:off x="0" y="0"/>
              <a:ext cx="3810000" cy="2916056"/>
            </a:xfrm>
            <a:prstGeom prst="rect">
              <a:avLst/>
            </a:prstGeom>
            <a:ln w="88900" cap="flat">
              <a:noFill/>
              <a:miter lim="400000"/>
            </a:ln>
            <a:effectLst/>
          </p:spPr>
        </p:pic>
        <p:pic>
          <p:nvPicPr>
            <p:cNvPr id="243" name="untitled16.png" descr="untitled16.png"/>
            <p:cNvPicPr>
              <a:picLocks noChangeAspect="1"/>
            </p:cNvPicPr>
            <p:nvPr/>
          </p:nvPicPr>
          <p:blipFill>
            <a:blip r:embed="rId3"/>
            <a:stretch>
              <a:fillRect/>
            </a:stretch>
          </p:blipFill>
          <p:spPr>
            <a:xfrm>
              <a:off x="0" y="3549650"/>
              <a:ext cx="3810000" cy="2916056"/>
            </a:xfrm>
            <a:prstGeom prst="rect">
              <a:avLst/>
            </a:prstGeom>
            <a:ln w="88900" cap="flat">
              <a:noFill/>
              <a:miter lim="400000"/>
            </a:ln>
            <a:effectLst/>
          </p:spPr>
        </p:pic>
      </p:gr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ommand Window…"/>
          <p:cNvSpPr txBox="1">
            <a:spLocks noGrp="1"/>
          </p:cNvSpPr>
          <p:nvPr>
            <p:ph type="body" idx="1"/>
          </p:nvPr>
        </p:nvSpPr>
        <p:spPr>
          <a:xfrm>
            <a:off x="240995" y="266461"/>
            <a:ext cx="12522810" cy="9220678"/>
          </a:xfrm>
          <a:prstGeom prst="rect">
            <a:avLst/>
          </a:prstGeom>
          <a:solidFill>
            <a:srgbClr val="FFFFFF"/>
          </a:solidFill>
          <a:ln w="9525">
            <a:round/>
          </a:ln>
        </p:spPr>
        <p:txBody>
          <a:bodyPr anchor="t"/>
          <a:lstStyle/>
          <a:p>
            <a:pPr marL="0" indent="0">
              <a:spcBef>
                <a:spcPts val="0"/>
              </a:spcBef>
              <a:buSzTx/>
              <a:buNone/>
              <a:defRPr sz="1800" b="1">
                <a:solidFill>
                  <a:srgbClr val="000000"/>
                </a:solidFill>
                <a:latin typeface="Courier"/>
                <a:ea typeface="Courier"/>
                <a:cs typeface="Courier"/>
                <a:sym typeface="Courier"/>
              </a:defRPr>
            </a:pPr>
            <a:r>
              <a:rPr dirty="0"/>
              <a:t>Command Window</a:t>
            </a:r>
          </a:p>
          <a:p>
            <a:pPr marL="0" indent="0">
              <a:spcBef>
                <a:spcPts val="0"/>
              </a:spcBef>
              <a:buSzTx/>
              <a:buNone/>
              <a:defRPr sz="1800" b="1">
                <a:solidFill>
                  <a:srgbClr val="000000"/>
                </a:solidFill>
                <a:latin typeface="Courier"/>
                <a:ea typeface="Courier"/>
                <a:cs typeface="Courier"/>
                <a:sym typeface="Courier"/>
              </a:defRPr>
            </a:pPr>
            <a:endParaRPr dirty="0"/>
          </a:p>
          <a:p>
            <a:pPr marL="0" indent="0">
              <a:spcBef>
                <a:spcPts val="0"/>
              </a:spcBef>
              <a:buSzTx/>
              <a:buNone/>
              <a:defRPr sz="1800" b="1">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r>
              <a:rPr dirty="0"/>
              <a:t>&gt;&gt; </a:t>
            </a:r>
            <a:r>
              <a:rPr dirty="0">
                <a:highlight>
                  <a:srgbClr val="FFFF00"/>
                </a:highlight>
              </a:rPr>
              <a:t>contour3(</a:t>
            </a:r>
            <a:r>
              <a:rPr dirty="0" err="1">
                <a:highlight>
                  <a:srgbClr val="FFFF00"/>
                </a:highlight>
              </a:rPr>
              <a:t>x,y,real</a:t>
            </a:r>
            <a:r>
              <a:rPr dirty="0">
                <a:highlight>
                  <a:srgbClr val="FFFF00"/>
                </a:highlight>
              </a:rPr>
              <a:t>(z),’Linewidth',2);</a:t>
            </a:r>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endParaRPr dirty="0"/>
          </a:p>
          <a:p>
            <a:pPr marL="0" lvl="1" indent="0">
              <a:spcBef>
                <a:spcPts val="0"/>
              </a:spcBef>
              <a:buSzTx/>
              <a:buNone/>
              <a:defRPr sz="1600">
                <a:solidFill>
                  <a:srgbClr val="000000"/>
                </a:solidFill>
                <a:latin typeface="Courier"/>
                <a:ea typeface="Courier"/>
                <a:cs typeface="Courier"/>
                <a:sym typeface="Courier"/>
              </a:defRPr>
            </a:pPr>
            <a:r>
              <a:rPr dirty="0"/>
              <a:t>&gt;&gt; contour(</a:t>
            </a:r>
            <a:r>
              <a:rPr dirty="0" err="1"/>
              <a:t>x,y,real</a:t>
            </a:r>
            <a:r>
              <a:rPr dirty="0"/>
              <a:t>(z),’Linewidth',2);</a:t>
            </a:r>
          </a:p>
          <a:p>
            <a:pPr marL="0" lvl="1" indent="0">
              <a:spcBef>
                <a:spcPts val="0"/>
              </a:spcBef>
              <a:buSzTx/>
              <a:buNone/>
              <a:defRPr sz="1600">
                <a:solidFill>
                  <a:srgbClr val="000000"/>
                </a:solidFill>
                <a:latin typeface="Courier"/>
                <a:ea typeface="Courier"/>
                <a:cs typeface="Courier"/>
                <a:sym typeface="Courier"/>
              </a:defRPr>
            </a:pPr>
            <a:endParaRPr dirty="0"/>
          </a:p>
        </p:txBody>
      </p:sp>
      <p:pic>
        <p:nvPicPr>
          <p:cNvPr id="247" name="untitled17.png" descr="untitled17.png"/>
          <p:cNvPicPr>
            <a:picLocks noChangeAspect="1"/>
          </p:cNvPicPr>
          <p:nvPr/>
        </p:nvPicPr>
        <p:blipFill>
          <a:blip r:embed="rId2"/>
          <a:stretch>
            <a:fillRect/>
          </a:stretch>
        </p:blipFill>
        <p:spPr>
          <a:xfrm>
            <a:off x="1016000" y="1905000"/>
            <a:ext cx="3810000" cy="2916056"/>
          </a:xfrm>
          <a:prstGeom prst="rect">
            <a:avLst/>
          </a:prstGeom>
          <a:ln w="88900">
            <a:miter lim="400000"/>
          </a:ln>
        </p:spPr>
      </p:pic>
      <p:pic>
        <p:nvPicPr>
          <p:cNvPr id="248" name="untitled18.png" descr="untitled18.png"/>
          <p:cNvPicPr>
            <a:picLocks noChangeAspect="1"/>
          </p:cNvPicPr>
          <p:nvPr/>
        </p:nvPicPr>
        <p:blipFill>
          <a:blip r:embed="rId3"/>
          <a:stretch>
            <a:fillRect/>
          </a:stretch>
        </p:blipFill>
        <p:spPr>
          <a:xfrm>
            <a:off x="1016000" y="5715000"/>
            <a:ext cx="3810000" cy="3038252"/>
          </a:xfrm>
          <a:prstGeom prst="rect">
            <a:avLst/>
          </a:prstGeom>
          <a:ln w="889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hank You"/>
          <p:cNvSpPr txBox="1">
            <a:spLocks noGrp="1"/>
          </p:cNvSpPr>
          <p:nvPr>
            <p:ph type="title"/>
          </p:nvPr>
        </p:nvSpPr>
        <p:spPr>
          <a:prstGeom prst="rect">
            <a:avLst/>
          </a:prstGeom>
        </p:spPr>
        <p:txBody>
          <a:bodyPr/>
          <a:lstStyle>
            <a:lvl1pPr>
              <a:defRPr sz="12800">
                <a:gradFill flip="none" rotWithShape="1">
                  <a:gsLst>
                    <a:gs pos="0">
                      <a:schemeClr val="accent1"/>
                    </a:gs>
                    <a:gs pos="100000">
                      <a:schemeClr val="accent3"/>
                    </a:gs>
                  </a:gsLst>
                  <a:lin ang="5400000" scaled="0"/>
                </a:gradFill>
              </a:defRPr>
            </a:lvl1pPr>
          </a:lstStyle>
          <a:p>
            <a:r>
              <a:t>Thank You</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Complex Data"/>
          <p:cNvSpPr txBox="1">
            <a:spLocks noGrp="1"/>
          </p:cNvSpPr>
          <p:nvPr>
            <p:ph type="title"/>
          </p:nvPr>
        </p:nvSpPr>
        <p:spPr>
          <a:xfrm>
            <a:off x="1270000" y="3510"/>
            <a:ext cx="10464800" cy="2540001"/>
          </a:xfrm>
          <a:prstGeom prst="rect">
            <a:avLst/>
          </a:prstGeom>
        </p:spPr>
        <p:txBody>
          <a:bodyPr/>
          <a:lstStyle/>
          <a:p>
            <a:pPr lvl="1"/>
            <a:r>
              <a:t>Complex Data</a:t>
            </a:r>
          </a:p>
        </p:txBody>
      </p:sp>
      <mc:AlternateContent xmlns:mc="http://schemas.openxmlformats.org/markup-compatibility/2006" xmlns:a14="http://schemas.microsoft.com/office/drawing/2010/main">
        <mc:Choice Requires="a14">
          <p:sp>
            <p:nvSpPr>
              <p:cNvPr id="131" name="c1 = a1 + b1i              c2 = a2 + b2i…"/>
              <p:cNvSpPr txBox="1">
                <a:spLocks noGrp="1"/>
              </p:cNvSpPr>
              <p:nvPr>
                <p:ph type="body" sz="half" idx="1"/>
              </p:nvPr>
            </p:nvSpPr>
            <p:spPr>
              <a:xfrm>
                <a:off x="1057450" y="2794000"/>
                <a:ext cx="10888959" cy="4699000"/>
              </a:xfrm>
              <a:prstGeom prst="rect">
                <a:avLst/>
              </a:prstGeom>
            </p:spPr>
            <p:txBody>
              <a:bodyPr>
                <a:normAutofit fontScale="92500"/>
              </a:bodyPr>
              <a:lstStyle/>
              <a:p>
                <a:pPr marL="0" indent="0">
                  <a:spcBef>
                    <a:spcPts val="3200"/>
                  </a:spcBef>
                  <a:buSzTx/>
                  <a:buNone/>
                </a:pPr>
                <a:r>
                  <a:rPr sz="3200" dirty="0">
                    <a:solidFill>
                      <a:schemeClr val="accent5"/>
                    </a:solidFill>
                  </a:rPr>
                  <a:t>c</a:t>
                </a:r>
                <a:r>
                  <a:rPr sz="3200" baseline="-5999" dirty="0">
                    <a:solidFill>
                      <a:schemeClr val="accent5"/>
                    </a:solidFill>
                  </a:rPr>
                  <a:t>1</a:t>
                </a:r>
                <a:r>
                  <a:rPr sz="3200" dirty="0">
                    <a:solidFill>
                      <a:schemeClr val="accent5"/>
                    </a:solidFill>
                  </a:rPr>
                  <a:t> = a</a:t>
                </a:r>
                <a:r>
                  <a:rPr sz="3200" baseline="-5999" dirty="0">
                    <a:solidFill>
                      <a:schemeClr val="accent5"/>
                    </a:solidFill>
                  </a:rPr>
                  <a:t>1</a:t>
                </a:r>
                <a:r>
                  <a:rPr sz="3200" dirty="0">
                    <a:solidFill>
                      <a:schemeClr val="accent5"/>
                    </a:solidFill>
                  </a:rPr>
                  <a:t> + b</a:t>
                </a:r>
                <a:r>
                  <a:rPr sz="3200" baseline="-5999" dirty="0">
                    <a:solidFill>
                      <a:schemeClr val="accent5"/>
                    </a:solidFill>
                  </a:rPr>
                  <a:t>1</a:t>
                </a:r>
                <a:r>
                  <a:rPr sz="3200" dirty="0">
                    <a:solidFill>
                      <a:schemeClr val="accent5"/>
                    </a:solidFill>
                  </a:rPr>
                  <a:t>i</a:t>
                </a:r>
                <a:r>
                  <a:rPr sz="3200" dirty="0"/>
                  <a:t>														</a:t>
                </a:r>
                <a:r>
                  <a:rPr sz="3200" dirty="0">
                    <a:solidFill>
                      <a:schemeClr val="accent1"/>
                    </a:solidFill>
                  </a:rPr>
                  <a:t>c</a:t>
                </a:r>
                <a:r>
                  <a:rPr sz="3200" baseline="-5999" dirty="0">
                    <a:solidFill>
                      <a:schemeClr val="accent1"/>
                    </a:solidFill>
                  </a:rPr>
                  <a:t>2</a:t>
                </a:r>
                <a:r>
                  <a:rPr sz="3200" dirty="0">
                    <a:solidFill>
                      <a:schemeClr val="accent1"/>
                    </a:solidFill>
                  </a:rPr>
                  <a:t> = a</a:t>
                </a:r>
                <a:r>
                  <a:rPr sz="3200" baseline="-5999" dirty="0">
                    <a:solidFill>
                      <a:schemeClr val="accent1"/>
                    </a:solidFill>
                  </a:rPr>
                  <a:t>2</a:t>
                </a:r>
                <a:r>
                  <a:rPr sz="3200" dirty="0">
                    <a:solidFill>
                      <a:schemeClr val="accent1"/>
                    </a:solidFill>
                  </a:rPr>
                  <a:t> + b</a:t>
                </a:r>
                <a:r>
                  <a:rPr sz="3200" baseline="-5999" dirty="0">
                    <a:solidFill>
                      <a:schemeClr val="accent1"/>
                    </a:solidFill>
                  </a:rPr>
                  <a:t>2</a:t>
                </a:r>
                <a:r>
                  <a:rPr sz="3200" dirty="0">
                    <a:solidFill>
                      <a:schemeClr val="accent1"/>
                    </a:solidFill>
                  </a:rPr>
                  <a:t>i</a:t>
                </a:r>
              </a:p>
              <a:p>
                <a:pPr marL="331787" indent="-331787">
                  <a:spcBef>
                    <a:spcPts val="3200"/>
                  </a:spcBef>
                  <a:buBlip>
                    <a:blip r:embed="rId2"/>
                  </a:buBlip>
                </a:pPr>
                <a:r>
                  <a:rPr sz="3200" dirty="0"/>
                  <a:t>Arithmetic Operations</a:t>
                </a:r>
              </a:p>
              <a:p>
                <a:pPr marL="0" indent="0">
                  <a:spcBef>
                    <a:spcPts val="1600"/>
                  </a:spcBef>
                  <a:buSzTx/>
                  <a:buNone/>
                </a:pPr>
                <a:r>
                  <a:rPr sz="3200" dirty="0"/>
                  <a:t>	Addition : </a:t>
                </a:r>
                <a14:m>
                  <m:oMath xmlns:m="http://schemas.openxmlformats.org/officeDocument/2006/math">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𝑐</m:t>
                        </m:r>
                      </m:e>
                      <m:sub>
                        <m:r>
                          <a:rPr sz="3600" i="1">
                            <a:solidFill>
                              <a:srgbClr val="FEFEFE"/>
                            </a:solidFill>
                            <a:latin typeface="Cambria Math" panose="02040503050406030204" pitchFamily="18" charset="0"/>
                          </a:rPr>
                          <m:t>1</m:t>
                        </m:r>
                      </m:sub>
                    </m:sSub>
                    <m:r>
                      <a:rPr sz="3600" i="1">
                        <a:solidFill>
                          <a:srgbClr val="FEFEFE"/>
                        </a:solidFill>
                        <a:latin typeface="Cambria Math" panose="02040503050406030204" pitchFamily="18" charset="0"/>
                      </a:rPr>
                      <m:t>+</m:t>
                    </m:r>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𝑐</m:t>
                        </m:r>
                      </m:e>
                      <m:sub>
                        <m:r>
                          <a:rPr sz="3600" i="1">
                            <a:solidFill>
                              <a:srgbClr val="FEFEFE"/>
                            </a:solidFill>
                            <a:latin typeface="Cambria Math" panose="02040503050406030204" pitchFamily="18" charset="0"/>
                          </a:rPr>
                          <m:t>2</m:t>
                        </m:r>
                      </m:sub>
                    </m:sSub>
                    <m:r>
                      <a:rPr sz="3600" i="1">
                        <a:solidFill>
                          <a:srgbClr val="FEFEFE"/>
                        </a:solidFill>
                        <a:latin typeface="Cambria Math" panose="02040503050406030204" pitchFamily="18" charset="0"/>
                      </a:rPr>
                      <m:t>=(</m:t>
                    </m:r>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𝑎</m:t>
                        </m:r>
                      </m:e>
                      <m:sub>
                        <m:r>
                          <a:rPr sz="3600" i="1">
                            <a:solidFill>
                              <a:srgbClr val="FEFEFE"/>
                            </a:solidFill>
                            <a:latin typeface="Cambria Math" panose="02040503050406030204" pitchFamily="18" charset="0"/>
                          </a:rPr>
                          <m:t>1</m:t>
                        </m:r>
                      </m:sub>
                    </m:sSub>
                    <m:r>
                      <a:rPr sz="3600" i="1">
                        <a:solidFill>
                          <a:srgbClr val="FEFEFE"/>
                        </a:solidFill>
                        <a:latin typeface="Cambria Math" panose="02040503050406030204" pitchFamily="18" charset="0"/>
                      </a:rPr>
                      <m:t>+</m:t>
                    </m:r>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𝑎</m:t>
                        </m:r>
                      </m:e>
                      <m:sub>
                        <m:r>
                          <a:rPr sz="3600" i="1">
                            <a:solidFill>
                              <a:srgbClr val="FEFEFE"/>
                            </a:solidFill>
                            <a:latin typeface="Cambria Math" panose="02040503050406030204" pitchFamily="18" charset="0"/>
                          </a:rPr>
                          <m:t>2</m:t>
                        </m:r>
                      </m:sub>
                    </m:sSub>
                    <m:r>
                      <a:rPr sz="3600" i="1">
                        <a:solidFill>
                          <a:srgbClr val="FEFEFE"/>
                        </a:solidFill>
                        <a:latin typeface="Cambria Math" panose="02040503050406030204" pitchFamily="18" charset="0"/>
                      </a:rPr>
                      <m:t>)+(</m:t>
                    </m:r>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𝑏</m:t>
                        </m:r>
                      </m:e>
                      <m:sub>
                        <m:r>
                          <a:rPr sz="3600" i="1">
                            <a:solidFill>
                              <a:srgbClr val="FEFEFE"/>
                            </a:solidFill>
                            <a:latin typeface="Cambria Math" panose="02040503050406030204" pitchFamily="18" charset="0"/>
                          </a:rPr>
                          <m:t>1</m:t>
                        </m:r>
                      </m:sub>
                    </m:sSub>
                    <m:r>
                      <a:rPr sz="3600" i="1">
                        <a:solidFill>
                          <a:srgbClr val="FEFEFE"/>
                        </a:solidFill>
                        <a:latin typeface="Cambria Math" panose="02040503050406030204" pitchFamily="18" charset="0"/>
                      </a:rPr>
                      <m:t>+</m:t>
                    </m:r>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𝑏</m:t>
                        </m:r>
                      </m:e>
                      <m:sub>
                        <m:r>
                          <a:rPr sz="3600" i="1">
                            <a:solidFill>
                              <a:srgbClr val="FEFEFE"/>
                            </a:solidFill>
                            <a:latin typeface="Cambria Math" panose="02040503050406030204" pitchFamily="18" charset="0"/>
                          </a:rPr>
                          <m:t>2</m:t>
                        </m:r>
                      </m:sub>
                    </m:sSub>
                    <m:r>
                      <a:rPr sz="3600" i="1">
                        <a:solidFill>
                          <a:srgbClr val="FEFEFE"/>
                        </a:solidFill>
                        <a:latin typeface="Cambria Math" panose="02040503050406030204" pitchFamily="18" charset="0"/>
                      </a:rPr>
                      <m:t>)</m:t>
                    </m:r>
                    <m:r>
                      <a:rPr sz="3600" i="1">
                        <a:solidFill>
                          <a:srgbClr val="FEFEFE"/>
                        </a:solidFill>
                        <a:latin typeface="Cambria Math" panose="02040503050406030204" pitchFamily="18" charset="0"/>
                      </a:rPr>
                      <m:t>𝑖</m:t>
                    </m:r>
                  </m:oMath>
                </a14:m>
                <a:endParaRPr sz="3200" dirty="0"/>
              </a:p>
              <a:p>
                <a:pPr marL="0" indent="0">
                  <a:spcBef>
                    <a:spcPts val="1600"/>
                  </a:spcBef>
                  <a:buSzTx/>
                  <a:buNone/>
                </a:pPr>
                <a:r>
                  <a:rPr sz="3200" dirty="0"/>
                  <a:t>	Subtraction : </a:t>
                </a:r>
                <a14:m>
                  <m:oMath xmlns:m="http://schemas.openxmlformats.org/officeDocument/2006/math">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𝑐</m:t>
                        </m:r>
                      </m:e>
                      <m:sub>
                        <m:r>
                          <a:rPr sz="3600" i="1">
                            <a:solidFill>
                              <a:srgbClr val="FEFEFE"/>
                            </a:solidFill>
                            <a:latin typeface="Cambria Math" panose="02040503050406030204" pitchFamily="18" charset="0"/>
                          </a:rPr>
                          <m:t>1</m:t>
                        </m:r>
                      </m:sub>
                    </m:sSub>
                    <m:r>
                      <a:rPr sz="3600" i="1">
                        <a:solidFill>
                          <a:srgbClr val="FEFEFE"/>
                        </a:solidFill>
                        <a:latin typeface="Cambria Math" panose="02040503050406030204" pitchFamily="18" charset="0"/>
                      </a:rPr>
                      <m:t>−</m:t>
                    </m:r>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𝑐</m:t>
                        </m:r>
                      </m:e>
                      <m:sub>
                        <m:r>
                          <a:rPr sz="3600" i="1">
                            <a:solidFill>
                              <a:srgbClr val="FEFEFE"/>
                            </a:solidFill>
                            <a:latin typeface="Cambria Math" panose="02040503050406030204" pitchFamily="18" charset="0"/>
                          </a:rPr>
                          <m:t>2</m:t>
                        </m:r>
                      </m:sub>
                    </m:sSub>
                    <m:r>
                      <a:rPr sz="3600" i="1">
                        <a:solidFill>
                          <a:srgbClr val="FEFEFE"/>
                        </a:solidFill>
                        <a:latin typeface="Cambria Math" panose="02040503050406030204" pitchFamily="18" charset="0"/>
                      </a:rPr>
                      <m:t>=(</m:t>
                    </m:r>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𝑎</m:t>
                        </m:r>
                      </m:e>
                      <m:sub>
                        <m:r>
                          <a:rPr sz="3600" i="1">
                            <a:solidFill>
                              <a:srgbClr val="FEFEFE"/>
                            </a:solidFill>
                            <a:latin typeface="Cambria Math" panose="02040503050406030204" pitchFamily="18" charset="0"/>
                          </a:rPr>
                          <m:t>1</m:t>
                        </m:r>
                      </m:sub>
                    </m:sSub>
                    <m:r>
                      <a:rPr sz="3600" i="1">
                        <a:solidFill>
                          <a:srgbClr val="FEFEFE"/>
                        </a:solidFill>
                        <a:latin typeface="Cambria Math" panose="02040503050406030204" pitchFamily="18" charset="0"/>
                      </a:rPr>
                      <m:t>−</m:t>
                    </m:r>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𝑎</m:t>
                        </m:r>
                      </m:e>
                      <m:sub>
                        <m:r>
                          <a:rPr sz="3600" i="1">
                            <a:solidFill>
                              <a:srgbClr val="FEFEFE"/>
                            </a:solidFill>
                            <a:latin typeface="Cambria Math" panose="02040503050406030204" pitchFamily="18" charset="0"/>
                          </a:rPr>
                          <m:t>2</m:t>
                        </m:r>
                      </m:sub>
                    </m:sSub>
                    <m:r>
                      <a:rPr sz="3600" i="1">
                        <a:solidFill>
                          <a:srgbClr val="FEFEFE"/>
                        </a:solidFill>
                        <a:latin typeface="Cambria Math" panose="02040503050406030204" pitchFamily="18" charset="0"/>
                      </a:rPr>
                      <m:t>)+(</m:t>
                    </m:r>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𝑏</m:t>
                        </m:r>
                      </m:e>
                      <m:sub>
                        <m:r>
                          <a:rPr sz="3600" i="1">
                            <a:solidFill>
                              <a:srgbClr val="FEFEFE"/>
                            </a:solidFill>
                            <a:latin typeface="Cambria Math" panose="02040503050406030204" pitchFamily="18" charset="0"/>
                          </a:rPr>
                          <m:t>1</m:t>
                        </m:r>
                      </m:sub>
                    </m:sSub>
                    <m:r>
                      <a:rPr sz="3600" i="1">
                        <a:solidFill>
                          <a:srgbClr val="FEFEFE"/>
                        </a:solidFill>
                        <a:latin typeface="Cambria Math" panose="02040503050406030204" pitchFamily="18" charset="0"/>
                      </a:rPr>
                      <m:t>−</m:t>
                    </m:r>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𝑏</m:t>
                        </m:r>
                      </m:e>
                      <m:sub>
                        <m:r>
                          <a:rPr sz="3600" i="1">
                            <a:solidFill>
                              <a:srgbClr val="FEFEFE"/>
                            </a:solidFill>
                            <a:latin typeface="Cambria Math" panose="02040503050406030204" pitchFamily="18" charset="0"/>
                          </a:rPr>
                          <m:t>2</m:t>
                        </m:r>
                      </m:sub>
                    </m:sSub>
                    <m:r>
                      <a:rPr sz="3600" i="1">
                        <a:solidFill>
                          <a:srgbClr val="FEFEFE"/>
                        </a:solidFill>
                        <a:latin typeface="Cambria Math" panose="02040503050406030204" pitchFamily="18" charset="0"/>
                      </a:rPr>
                      <m:t>)</m:t>
                    </m:r>
                    <m:r>
                      <a:rPr sz="3600" i="1">
                        <a:solidFill>
                          <a:srgbClr val="FEFEFE"/>
                        </a:solidFill>
                        <a:latin typeface="Cambria Math" panose="02040503050406030204" pitchFamily="18" charset="0"/>
                      </a:rPr>
                      <m:t>𝑖</m:t>
                    </m:r>
                  </m:oMath>
                </a14:m>
                <a:endParaRPr sz="3200" dirty="0"/>
              </a:p>
              <a:p>
                <a:pPr marL="0" indent="0">
                  <a:spcBef>
                    <a:spcPts val="1600"/>
                  </a:spcBef>
                  <a:buSzTx/>
                  <a:buNone/>
                </a:pPr>
                <a:r>
                  <a:rPr sz="3200" dirty="0"/>
                  <a:t>	Multiplication : </a:t>
                </a:r>
                <a14:m>
                  <m:oMath xmlns:m="http://schemas.openxmlformats.org/officeDocument/2006/math">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𝑐</m:t>
                        </m:r>
                      </m:e>
                      <m:sub>
                        <m:r>
                          <a:rPr sz="3600" i="1">
                            <a:solidFill>
                              <a:srgbClr val="FEFEFE"/>
                            </a:solidFill>
                            <a:latin typeface="Cambria Math" panose="02040503050406030204" pitchFamily="18" charset="0"/>
                          </a:rPr>
                          <m:t>1</m:t>
                        </m:r>
                      </m:sub>
                    </m:sSub>
                    <m:r>
                      <a:rPr sz="3600" i="1">
                        <a:solidFill>
                          <a:srgbClr val="FEFEFE"/>
                        </a:solidFill>
                        <a:latin typeface="Cambria Math" panose="02040503050406030204" pitchFamily="18" charset="0"/>
                      </a:rPr>
                      <m:t>×</m:t>
                    </m:r>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𝑐</m:t>
                        </m:r>
                      </m:e>
                      <m:sub>
                        <m:r>
                          <a:rPr sz="3600" i="1">
                            <a:solidFill>
                              <a:srgbClr val="FEFEFE"/>
                            </a:solidFill>
                            <a:latin typeface="Cambria Math" panose="02040503050406030204" pitchFamily="18" charset="0"/>
                          </a:rPr>
                          <m:t>2</m:t>
                        </m:r>
                      </m:sub>
                    </m:sSub>
                    <m:r>
                      <a:rPr sz="3600" i="1">
                        <a:solidFill>
                          <a:srgbClr val="FEFEFE"/>
                        </a:solidFill>
                        <a:latin typeface="Cambria Math" panose="02040503050406030204" pitchFamily="18" charset="0"/>
                      </a:rPr>
                      <m:t>=(</m:t>
                    </m:r>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𝑎</m:t>
                        </m:r>
                      </m:e>
                      <m:sub>
                        <m:r>
                          <a:rPr sz="3600" i="1">
                            <a:solidFill>
                              <a:srgbClr val="FEFEFE"/>
                            </a:solidFill>
                            <a:latin typeface="Cambria Math" panose="02040503050406030204" pitchFamily="18" charset="0"/>
                          </a:rPr>
                          <m:t>1</m:t>
                        </m:r>
                      </m:sub>
                    </m:sSub>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𝑎</m:t>
                        </m:r>
                      </m:e>
                      <m:sub>
                        <m:r>
                          <a:rPr sz="3600" i="1">
                            <a:solidFill>
                              <a:srgbClr val="FEFEFE"/>
                            </a:solidFill>
                            <a:latin typeface="Cambria Math" panose="02040503050406030204" pitchFamily="18" charset="0"/>
                          </a:rPr>
                          <m:t>2</m:t>
                        </m:r>
                      </m:sub>
                    </m:sSub>
                    <m:r>
                      <a:rPr sz="3600" i="1">
                        <a:solidFill>
                          <a:srgbClr val="FEFEFE"/>
                        </a:solidFill>
                        <a:latin typeface="Cambria Math" panose="02040503050406030204" pitchFamily="18" charset="0"/>
                      </a:rPr>
                      <m:t>+</m:t>
                    </m:r>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𝑏</m:t>
                        </m:r>
                      </m:e>
                      <m:sub>
                        <m:r>
                          <a:rPr sz="3600" i="1">
                            <a:solidFill>
                              <a:srgbClr val="FEFEFE"/>
                            </a:solidFill>
                            <a:latin typeface="Cambria Math" panose="02040503050406030204" pitchFamily="18" charset="0"/>
                          </a:rPr>
                          <m:t>1</m:t>
                        </m:r>
                      </m:sub>
                    </m:sSub>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𝑏</m:t>
                        </m:r>
                      </m:e>
                      <m:sub>
                        <m:r>
                          <a:rPr sz="3600" i="1">
                            <a:solidFill>
                              <a:srgbClr val="FEFEFE"/>
                            </a:solidFill>
                            <a:latin typeface="Cambria Math" panose="02040503050406030204" pitchFamily="18" charset="0"/>
                          </a:rPr>
                          <m:t>2</m:t>
                        </m:r>
                      </m:sub>
                    </m:sSub>
                    <m:r>
                      <a:rPr sz="3600" i="1">
                        <a:solidFill>
                          <a:srgbClr val="FEFEFE"/>
                        </a:solidFill>
                        <a:latin typeface="Cambria Math" panose="02040503050406030204" pitchFamily="18" charset="0"/>
                      </a:rPr>
                      <m:t>)+(</m:t>
                    </m:r>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𝑎</m:t>
                        </m:r>
                      </m:e>
                      <m:sub>
                        <m:r>
                          <a:rPr sz="3600" i="1">
                            <a:solidFill>
                              <a:srgbClr val="FEFEFE"/>
                            </a:solidFill>
                            <a:latin typeface="Cambria Math" panose="02040503050406030204" pitchFamily="18" charset="0"/>
                          </a:rPr>
                          <m:t>1</m:t>
                        </m:r>
                      </m:sub>
                    </m:sSub>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𝑏</m:t>
                        </m:r>
                      </m:e>
                      <m:sub>
                        <m:r>
                          <a:rPr sz="3600" i="1">
                            <a:solidFill>
                              <a:srgbClr val="FEFEFE"/>
                            </a:solidFill>
                            <a:latin typeface="Cambria Math" panose="02040503050406030204" pitchFamily="18" charset="0"/>
                          </a:rPr>
                          <m:t>2</m:t>
                        </m:r>
                      </m:sub>
                    </m:sSub>
                    <m:r>
                      <a:rPr sz="3600" i="1">
                        <a:solidFill>
                          <a:srgbClr val="FEFEFE"/>
                        </a:solidFill>
                        <a:latin typeface="Cambria Math" panose="02040503050406030204" pitchFamily="18" charset="0"/>
                      </a:rPr>
                      <m:t>+</m:t>
                    </m:r>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𝑏</m:t>
                        </m:r>
                      </m:e>
                      <m:sub>
                        <m:r>
                          <a:rPr sz="3600" i="1">
                            <a:solidFill>
                              <a:srgbClr val="FEFEFE"/>
                            </a:solidFill>
                            <a:latin typeface="Cambria Math" panose="02040503050406030204" pitchFamily="18" charset="0"/>
                          </a:rPr>
                          <m:t>1</m:t>
                        </m:r>
                      </m:sub>
                    </m:sSub>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𝑎</m:t>
                        </m:r>
                      </m:e>
                      <m:sub>
                        <m:r>
                          <a:rPr sz="3600" i="1">
                            <a:solidFill>
                              <a:srgbClr val="FEFEFE"/>
                            </a:solidFill>
                            <a:latin typeface="Cambria Math" panose="02040503050406030204" pitchFamily="18" charset="0"/>
                          </a:rPr>
                          <m:t>2</m:t>
                        </m:r>
                      </m:sub>
                    </m:sSub>
                    <m:r>
                      <a:rPr sz="3600" i="1">
                        <a:solidFill>
                          <a:srgbClr val="FEFEFE"/>
                        </a:solidFill>
                        <a:latin typeface="Cambria Math" panose="02040503050406030204" pitchFamily="18" charset="0"/>
                      </a:rPr>
                      <m:t>)</m:t>
                    </m:r>
                    <m:r>
                      <a:rPr sz="3600" i="1">
                        <a:solidFill>
                          <a:srgbClr val="FEFEFE"/>
                        </a:solidFill>
                        <a:latin typeface="Cambria Math" panose="02040503050406030204" pitchFamily="18" charset="0"/>
                      </a:rPr>
                      <m:t>𝑖</m:t>
                    </m:r>
                  </m:oMath>
                </a14:m>
                <a:endParaRPr sz="3200" dirty="0"/>
              </a:p>
              <a:p>
                <a:pPr marL="0" indent="0">
                  <a:spcBef>
                    <a:spcPts val="1600"/>
                  </a:spcBef>
                  <a:buSzTx/>
                  <a:buNone/>
                </a:pPr>
                <a:r>
                  <a:rPr sz="3200" dirty="0"/>
                  <a:t>	Division : </a:t>
                </a:r>
                <a14:m>
                  <m:oMath xmlns:m="http://schemas.openxmlformats.org/officeDocument/2006/math">
                    <m:f>
                      <m:fPr>
                        <m:ctrlPr>
                          <a:rPr sz="3600" i="1">
                            <a:solidFill>
                              <a:srgbClr val="FEFEFE"/>
                            </a:solidFill>
                            <a:latin typeface="Cambria Math" panose="02040503050406030204" pitchFamily="18" charset="0"/>
                          </a:rPr>
                        </m:ctrlPr>
                      </m:fPr>
                      <m:num>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𝑐</m:t>
                            </m:r>
                          </m:e>
                          <m:sub>
                            <m:r>
                              <a:rPr sz="3600" i="1">
                                <a:solidFill>
                                  <a:srgbClr val="FEFEFE"/>
                                </a:solidFill>
                                <a:latin typeface="Cambria Math" panose="02040503050406030204" pitchFamily="18" charset="0"/>
                              </a:rPr>
                              <m:t>1</m:t>
                            </m:r>
                          </m:sub>
                        </m:sSub>
                      </m:num>
                      <m:den>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𝑐</m:t>
                            </m:r>
                          </m:e>
                          <m:sub>
                            <m:r>
                              <a:rPr sz="3600" i="1">
                                <a:solidFill>
                                  <a:srgbClr val="FEFEFE"/>
                                </a:solidFill>
                                <a:latin typeface="Cambria Math" panose="02040503050406030204" pitchFamily="18" charset="0"/>
                              </a:rPr>
                              <m:t>2</m:t>
                            </m:r>
                          </m:sub>
                        </m:sSub>
                      </m:den>
                    </m:f>
                    <m:r>
                      <a:rPr sz="3600" i="1">
                        <a:solidFill>
                          <a:srgbClr val="FEFEFE"/>
                        </a:solidFill>
                        <a:latin typeface="Cambria Math" panose="02040503050406030204" pitchFamily="18" charset="0"/>
                      </a:rPr>
                      <m:t>=</m:t>
                    </m:r>
                    <m:f>
                      <m:fPr>
                        <m:ctrlPr>
                          <a:rPr sz="3600" i="1">
                            <a:solidFill>
                              <a:srgbClr val="FEFEFE"/>
                            </a:solidFill>
                            <a:latin typeface="Cambria Math" panose="02040503050406030204" pitchFamily="18" charset="0"/>
                          </a:rPr>
                        </m:ctrlPr>
                      </m:fPr>
                      <m:num>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𝑎</m:t>
                            </m:r>
                          </m:e>
                          <m:sub>
                            <m:r>
                              <a:rPr sz="3600" i="1">
                                <a:solidFill>
                                  <a:srgbClr val="FEFEFE"/>
                                </a:solidFill>
                                <a:latin typeface="Cambria Math" panose="02040503050406030204" pitchFamily="18" charset="0"/>
                              </a:rPr>
                              <m:t>1</m:t>
                            </m:r>
                          </m:sub>
                        </m:sSub>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𝑎</m:t>
                            </m:r>
                          </m:e>
                          <m:sub>
                            <m:r>
                              <a:rPr sz="3600" i="1">
                                <a:solidFill>
                                  <a:srgbClr val="FEFEFE"/>
                                </a:solidFill>
                                <a:latin typeface="Cambria Math" panose="02040503050406030204" pitchFamily="18" charset="0"/>
                              </a:rPr>
                              <m:t>2</m:t>
                            </m:r>
                          </m:sub>
                        </m:sSub>
                        <m:r>
                          <a:rPr sz="3600" i="1">
                            <a:solidFill>
                              <a:srgbClr val="FEFEFE"/>
                            </a:solidFill>
                            <a:latin typeface="Cambria Math" panose="02040503050406030204" pitchFamily="18" charset="0"/>
                          </a:rPr>
                          <m:t>+</m:t>
                        </m:r>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𝑏</m:t>
                            </m:r>
                          </m:e>
                          <m:sub>
                            <m:r>
                              <a:rPr sz="3600" i="1">
                                <a:solidFill>
                                  <a:srgbClr val="FEFEFE"/>
                                </a:solidFill>
                                <a:latin typeface="Cambria Math" panose="02040503050406030204" pitchFamily="18" charset="0"/>
                              </a:rPr>
                              <m:t>1</m:t>
                            </m:r>
                          </m:sub>
                        </m:sSub>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𝑏</m:t>
                            </m:r>
                          </m:e>
                          <m:sub>
                            <m:r>
                              <a:rPr sz="3600" i="1">
                                <a:solidFill>
                                  <a:srgbClr val="FEFEFE"/>
                                </a:solidFill>
                                <a:latin typeface="Cambria Math" panose="02040503050406030204" pitchFamily="18" charset="0"/>
                              </a:rPr>
                              <m:t>2</m:t>
                            </m:r>
                          </m:sub>
                        </m:sSub>
                      </m:num>
                      <m:den>
                        <m:sSup>
                          <m:sSupPr>
                            <m:ctrlPr>
                              <a:rPr sz="3600" i="1">
                                <a:solidFill>
                                  <a:srgbClr val="FEFEFE"/>
                                </a:solidFill>
                                <a:latin typeface="Cambria Math" panose="02040503050406030204" pitchFamily="18" charset="0"/>
                              </a:rPr>
                            </m:ctrlPr>
                          </m:sSupPr>
                          <m:e>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𝑎</m:t>
                                </m:r>
                              </m:e>
                              <m:sub>
                                <m:r>
                                  <a:rPr sz="3600" i="1">
                                    <a:solidFill>
                                      <a:srgbClr val="FEFEFE"/>
                                    </a:solidFill>
                                    <a:latin typeface="Cambria Math" panose="02040503050406030204" pitchFamily="18" charset="0"/>
                                  </a:rPr>
                                  <m:t>2</m:t>
                                </m:r>
                              </m:sub>
                            </m:sSub>
                          </m:e>
                          <m:sup>
                            <m:r>
                              <a:rPr sz="3600" i="1">
                                <a:solidFill>
                                  <a:srgbClr val="FEFEFE"/>
                                </a:solidFill>
                                <a:latin typeface="Cambria Math" panose="02040503050406030204" pitchFamily="18" charset="0"/>
                              </a:rPr>
                              <m:t>2</m:t>
                            </m:r>
                          </m:sup>
                        </m:sSup>
                        <m:r>
                          <a:rPr sz="3600" i="1">
                            <a:solidFill>
                              <a:srgbClr val="FEFEFE"/>
                            </a:solidFill>
                            <a:latin typeface="Cambria Math" panose="02040503050406030204" pitchFamily="18" charset="0"/>
                          </a:rPr>
                          <m:t>+</m:t>
                        </m:r>
                        <m:sSup>
                          <m:sSupPr>
                            <m:ctrlPr>
                              <a:rPr sz="3600" i="1">
                                <a:solidFill>
                                  <a:srgbClr val="FEFEFE"/>
                                </a:solidFill>
                                <a:latin typeface="Cambria Math" panose="02040503050406030204" pitchFamily="18" charset="0"/>
                              </a:rPr>
                            </m:ctrlPr>
                          </m:sSupPr>
                          <m:e>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𝑏</m:t>
                                </m:r>
                              </m:e>
                              <m:sub>
                                <m:r>
                                  <a:rPr sz="3600" i="1">
                                    <a:solidFill>
                                      <a:srgbClr val="FEFEFE"/>
                                    </a:solidFill>
                                    <a:latin typeface="Cambria Math" panose="02040503050406030204" pitchFamily="18" charset="0"/>
                                  </a:rPr>
                                  <m:t>2</m:t>
                                </m:r>
                              </m:sub>
                            </m:sSub>
                          </m:e>
                          <m:sup>
                            <m:r>
                              <a:rPr sz="3600" i="1">
                                <a:solidFill>
                                  <a:srgbClr val="FEFEFE"/>
                                </a:solidFill>
                                <a:latin typeface="Cambria Math" panose="02040503050406030204" pitchFamily="18" charset="0"/>
                              </a:rPr>
                              <m:t>2</m:t>
                            </m:r>
                          </m:sup>
                        </m:sSup>
                      </m:den>
                    </m:f>
                    <m:r>
                      <a:rPr sz="3600" i="1">
                        <a:solidFill>
                          <a:srgbClr val="FEFEFE"/>
                        </a:solidFill>
                        <a:latin typeface="Cambria Math" panose="02040503050406030204" pitchFamily="18" charset="0"/>
                      </a:rPr>
                      <m:t>+</m:t>
                    </m:r>
                    <m:f>
                      <m:fPr>
                        <m:ctrlPr>
                          <a:rPr sz="3600" i="1">
                            <a:solidFill>
                              <a:srgbClr val="FEFEFE"/>
                            </a:solidFill>
                            <a:latin typeface="Cambria Math" panose="02040503050406030204" pitchFamily="18" charset="0"/>
                          </a:rPr>
                        </m:ctrlPr>
                      </m:fPr>
                      <m:num>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𝑏</m:t>
                            </m:r>
                          </m:e>
                          <m:sub>
                            <m:r>
                              <a:rPr sz="3600" i="1">
                                <a:solidFill>
                                  <a:srgbClr val="FEFEFE"/>
                                </a:solidFill>
                                <a:latin typeface="Cambria Math" panose="02040503050406030204" pitchFamily="18" charset="0"/>
                              </a:rPr>
                              <m:t>1</m:t>
                            </m:r>
                          </m:sub>
                        </m:sSub>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𝑎</m:t>
                            </m:r>
                          </m:e>
                          <m:sub>
                            <m:r>
                              <a:rPr sz="3600" i="1">
                                <a:solidFill>
                                  <a:srgbClr val="FEFEFE"/>
                                </a:solidFill>
                                <a:latin typeface="Cambria Math" panose="02040503050406030204" pitchFamily="18" charset="0"/>
                              </a:rPr>
                              <m:t>2</m:t>
                            </m:r>
                          </m:sub>
                        </m:sSub>
                        <m:r>
                          <a:rPr sz="3600" i="1">
                            <a:solidFill>
                              <a:srgbClr val="FEFEFE"/>
                            </a:solidFill>
                            <a:latin typeface="Cambria Math" panose="02040503050406030204" pitchFamily="18" charset="0"/>
                          </a:rPr>
                          <m:t>−</m:t>
                        </m:r>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𝑎</m:t>
                            </m:r>
                          </m:e>
                          <m:sub>
                            <m:r>
                              <a:rPr sz="3600" i="1">
                                <a:solidFill>
                                  <a:srgbClr val="FEFEFE"/>
                                </a:solidFill>
                                <a:latin typeface="Cambria Math" panose="02040503050406030204" pitchFamily="18" charset="0"/>
                              </a:rPr>
                              <m:t>1</m:t>
                            </m:r>
                          </m:sub>
                        </m:sSub>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𝑏</m:t>
                            </m:r>
                          </m:e>
                          <m:sub>
                            <m:r>
                              <a:rPr sz="3600" i="1">
                                <a:solidFill>
                                  <a:srgbClr val="FEFEFE"/>
                                </a:solidFill>
                                <a:latin typeface="Cambria Math" panose="02040503050406030204" pitchFamily="18" charset="0"/>
                              </a:rPr>
                              <m:t>2</m:t>
                            </m:r>
                          </m:sub>
                        </m:sSub>
                      </m:num>
                      <m:den>
                        <m:sSup>
                          <m:sSupPr>
                            <m:ctrlPr>
                              <a:rPr sz="3600" i="1">
                                <a:solidFill>
                                  <a:srgbClr val="FEFEFE"/>
                                </a:solidFill>
                                <a:latin typeface="Cambria Math" panose="02040503050406030204" pitchFamily="18" charset="0"/>
                              </a:rPr>
                            </m:ctrlPr>
                          </m:sSupPr>
                          <m:e>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𝑎</m:t>
                                </m:r>
                              </m:e>
                              <m:sub>
                                <m:r>
                                  <a:rPr sz="3600" i="1">
                                    <a:solidFill>
                                      <a:srgbClr val="FEFEFE"/>
                                    </a:solidFill>
                                    <a:latin typeface="Cambria Math" panose="02040503050406030204" pitchFamily="18" charset="0"/>
                                  </a:rPr>
                                  <m:t>2</m:t>
                                </m:r>
                              </m:sub>
                            </m:sSub>
                          </m:e>
                          <m:sup>
                            <m:r>
                              <a:rPr sz="3600" i="1">
                                <a:solidFill>
                                  <a:srgbClr val="FEFEFE"/>
                                </a:solidFill>
                                <a:latin typeface="Cambria Math" panose="02040503050406030204" pitchFamily="18" charset="0"/>
                              </a:rPr>
                              <m:t>2</m:t>
                            </m:r>
                          </m:sup>
                        </m:sSup>
                        <m:r>
                          <a:rPr sz="3600" i="1">
                            <a:solidFill>
                              <a:srgbClr val="FEFEFE"/>
                            </a:solidFill>
                            <a:latin typeface="Cambria Math" panose="02040503050406030204" pitchFamily="18" charset="0"/>
                          </a:rPr>
                          <m:t>+</m:t>
                        </m:r>
                        <m:sSup>
                          <m:sSupPr>
                            <m:ctrlPr>
                              <a:rPr sz="3600" i="1">
                                <a:solidFill>
                                  <a:srgbClr val="FEFEFE"/>
                                </a:solidFill>
                                <a:latin typeface="Cambria Math" panose="02040503050406030204" pitchFamily="18" charset="0"/>
                              </a:rPr>
                            </m:ctrlPr>
                          </m:sSupPr>
                          <m:e>
                            <m:sSub>
                              <m:sSubPr>
                                <m:ctrlPr>
                                  <a:rPr sz="3600" i="1">
                                    <a:solidFill>
                                      <a:srgbClr val="FEFEFE"/>
                                    </a:solidFill>
                                    <a:latin typeface="Cambria Math" panose="02040503050406030204" pitchFamily="18" charset="0"/>
                                  </a:rPr>
                                </m:ctrlPr>
                              </m:sSubPr>
                              <m:e>
                                <m:r>
                                  <a:rPr sz="3600" i="1">
                                    <a:solidFill>
                                      <a:srgbClr val="FEFEFE"/>
                                    </a:solidFill>
                                    <a:latin typeface="Cambria Math" panose="02040503050406030204" pitchFamily="18" charset="0"/>
                                  </a:rPr>
                                  <m:t>𝑏</m:t>
                                </m:r>
                              </m:e>
                              <m:sub>
                                <m:r>
                                  <a:rPr sz="3600" i="1">
                                    <a:solidFill>
                                      <a:srgbClr val="FEFEFE"/>
                                    </a:solidFill>
                                    <a:latin typeface="Cambria Math" panose="02040503050406030204" pitchFamily="18" charset="0"/>
                                  </a:rPr>
                                  <m:t>2</m:t>
                                </m:r>
                              </m:sub>
                            </m:sSub>
                          </m:e>
                          <m:sup>
                            <m:r>
                              <a:rPr sz="3600" i="1">
                                <a:solidFill>
                                  <a:srgbClr val="FEFEFE"/>
                                </a:solidFill>
                                <a:latin typeface="Cambria Math" panose="02040503050406030204" pitchFamily="18" charset="0"/>
                              </a:rPr>
                              <m:t>2</m:t>
                            </m:r>
                          </m:sup>
                        </m:sSup>
                      </m:den>
                    </m:f>
                    <m:r>
                      <a:rPr sz="3600" i="1">
                        <a:solidFill>
                          <a:srgbClr val="FEFEFE"/>
                        </a:solidFill>
                        <a:latin typeface="Cambria Math" panose="02040503050406030204" pitchFamily="18" charset="0"/>
                      </a:rPr>
                      <m:t>𝑖</m:t>
                    </m:r>
                  </m:oMath>
                </a14:m>
                <a:endParaRPr sz="3200" dirty="0"/>
              </a:p>
            </p:txBody>
          </p:sp>
        </mc:Choice>
        <mc:Fallback xmlns="">
          <p:sp>
            <p:nvSpPr>
              <p:cNvPr id="131" name="c1 = a1 + b1i              c2 = a2 + b2i…"/>
              <p:cNvSpPr txBox="1">
                <a:spLocks noGrp="1" noRot="1" noChangeAspect="1" noMove="1" noResize="1" noEditPoints="1" noAdjustHandles="1" noChangeArrowheads="1" noChangeShapeType="1" noTextEdit="1"/>
              </p:cNvSpPr>
              <p:nvPr>
                <p:ph type="body" sz="half" idx="1"/>
              </p:nvPr>
            </p:nvSpPr>
            <p:spPr>
              <a:xfrm>
                <a:off x="1057450" y="2794000"/>
                <a:ext cx="10888959" cy="4699000"/>
              </a:xfrm>
              <a:prstGeom prst="rect">
                <a:avLst/>
              </a:prstGeom>
              <a:blipFill>
                <a:blip r:embed="rId3"/>
                <a:stretch>
                  <a:fillRect l="-1679"/>
                </a:stretch>
              </a:blipFill>
            </p:spPr>
            <p:txBody>
              <a:bodyPr/>
              <a:lstStyle/>
              <a:p>
                <a:r>
                  <a:rPr lang="en-IN">
                    <a:noFill/>
                  </a:rPr>
                  <a:t> </a:t>
                </a:r>
              </a:p>
            </p:txBody>
          </p:sp>
        </mc:Fallback>
      </mc:AlternateContent>
      <p:sp>
        <p:nvSpPr>
          <p:cNvPr id="132" name="Slide Number"/>
          <p:cNvSpPr txBox="1">
            <a:spLocks noGrp="1"/>
          </p:cNvSpPr>
          <p:nvPr>
            <p:ph type="sldNum" sz="quarter" idx="4294967295"/>
          </p:nvPr>
        </p:nvSpPr>
        <p:spPr>
          <a:xfrm>
            <a:off x="6340078" y="9197831"/>
            <a:ext cx="323704" cy="45416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97AE55B-44F3-4AD2-8136-2F299EB06DF5}"/>
                  </a:ext>
                </a:extLst>
              </p14:cNvPr>
              <p14:cNvContentPartPr/>
              <p14:nvPr/>
            </p14:nvContentPartPr>
            <p14:xfrm>
              <a:off x="1420599" y="4400932"/>
              <a:ext cx="434880" cy="440640"/>
            </p14:xfrm>
          </p:contentPart>
        </mc:Choice>
        <mc:Fallback xmlns="">
          <p:pic>
            <p:nvPicPr>
              <p:cNvPr id="2" name="Ink 1">
                <a:extLst>
                  <a:ext uri="{FF2B5EF4-FFF2-40B4-BE49-F238E27FC236}">
                    <a16:creationId xmlns:a16="http://schemas.microsoft.com/office/drawing/2014/main" id="{D97AE55B-44F3-4AD2-8136-2F299EB06DF5}"/>
                  </a:ext>
                </a:extLst>
              </p:cNvPr>
              <p:cNvPicPr/>
              <p:nvPr/>
            </p:nvPicPr>
            <p:blipFill>
              <a:blip r:embed="rId5"/>
              <a:stretch>
                <a:fillRect/>
              </a:stretch>
            </p:blipFill>
            <p:spPr>
              <a:xfrm>
                <a:off x="1411959" y="4391932"/>
                <a:ext cx="452520"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78AC0CF2-DE83-424B-9095-2286B63D5294}"/>
                  </a:ext>
                </a:extLst>
              </p14:cNvPr>
              <p14:cNvContentPartPr/>
              <p14:nvPr/>
            </p14:nvContentPartPr>
            <p14:xfrm>
              <a:off x="1445799" y="5136772"/>
              <a:ext cx="472320" cy="253440"/>
            </p14:xfrm>
          </p:contentPart>
        </mc:Choice>
        <mc:Fallback xmlns="">
          <p:pic>
            <p:nvPicPr>
              <p:cNvPr id="3" name="Ink 2">
                <a:extLst>
                  <a:ext uri="{FF2B5EF4-FFF2-40B4-BE49-F238E27FC236}">
                    <a16:creationId xmlns:a16="http://schemas.microsoft.com/office/drawing/2014/main" id="{78AC0CF2-DE83-424B-9095-2286B63D5294}"/>
                  </a:ext>
                </a:extLst>
              </p:cNvPr>
              <p:cNvPicPr/>
              <p:nvPr/>
            </p:nvPicPr>
            <p:blipFill>
              <a:blip r:embed="rId7"/>
              <a:stretch>
                <a:fillRect/>
              </a:stretch>
            </p:blipFill>
            <p:spPr>
              <a:xfrm>
                <a:off x="1437159" y="5127772"/>
                <a:ext cx="48996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34C9310A-2CC5-46D1-8642-5128E369E649}"/>
                  </a:ext>
                </a:extLst>
              </p14:cNvPr>
              <p14:cNvContentPartPr/>
              <p14:nvPr/>
            </p14:nvContentPartPr>
            <p14:xfrm>
              <a:off x="1458039" y="6016252"/>
              <a:ext cx="348120" cy="54360"/>
            </p14:xfrm>
          </p:contentPart>
        </mc:Choice>
        <mc:Fallback xmlns="">
          <p:pic>
            <p:nvPicPr>
              <p:cNvPr id="4" name="Ink 3">
                <a:extLst>
                  <a:ext uri="{FF2B5EF4-FFF2-40B4-BE49-F238E27FC236}">
                    <a16:creationId xmlns:a16="http://schemas.microsoft.com/office/drawing/2014/main" id="{34C9310A-2CC5-46D1-8642-5128E369E649}"/>
                  </a:ext>
                </a:extLst>
              </p:cNvPr>
              <p:cNvPicPr/>
              <p:nvPr/>
            </p:nvPicPr>
            <p:blipFill>
              <a:blip r:embed="rId9"/>
              <a:stretch>
                <a:fillRect/>
              </a:stretch>
            </p:blipFill>
            <p:spPr>
              <a:xfrm>
                <a:off x="1449039" y="6007612"/>
                <a:ext cx="3657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841E8E05-E01C-48A2-977A-A78DD31DB634}"/>
                  </a:ext>
                </a:extLst>
              </p14:cNvPr>
              <p14:cNvContentPartPr/>
              <p14:nvPr/>
            </p14:nvContentPartPr>
            <p14:xfrm>
              <a:off x="1420599" y="6699532"/>
              <a:ext cx="297720" cy="208080"/>
            </p14:xfrm>
          </p:contentPart>
        </mc:Choice>
        <mc:Fallback xmlns="">
          <p:pic>
            <p:nvPicPr>
              <p:cNvPr id="5" name="Ink 4">
                <a:extLst>
                  <a:ext uri="{FF2B5EF4-FFF2-40B4-BE49-F238E27FC236}">
                    <a16:creationId xmlns:a16="http://schemas.microsoft.com/office/drawing/2014/main" id="{841E8E05-E01C-48A2-977A-A78DD31DB634}"/>
                  </a:ext>
                </a:extLst>
              </p:cNvPr>
              <p:cNvPicPr/>
              <p:nvPr/>
            </p:nvPicPr>
            <p:blipFill>
              <a:blip r:embed="rId11"/>
              <a:stretch>
                <a:fillRect/>
              </a:stretch>
            </p:blipFill>
            <p:spPr>
              <a:xfrm>
                <a:off x="1411959" y="6690892"/>
                <a:ext cx="3153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0C54F9EE-D936-4F72-98BE-DDB26D7AAC8E}"/>
                  </a:ext>
                </a:extLst>
              </p14:cNvPr>
              <p14:cNvContentPartPr/>
              <p14:nvPr/>
            </p14:nvContentPartPr>
            <p14:xfrm>
              <a:off x="5634399" y="4885852"/>
              <a:ext cx="759240" cy="118800"/>
            </p14:xfrm>
          </p:contentPart>
        </mc:Choice>
        <mc:Fallback xmlns="">
          <p:pic>
            <p:nvPicPr>
              <p:cNvPr id="6" name="Ink 5">
                <a:extLst>
                  <a:ext uri="{FF2B5EF4-FFF2-40B4-BE49-F238E27FC236}">
                    <a16:creationId xmlns:a16="http://schemas.microsoft.com/office/drawing/2014/main" id="{0C54F9EE-D936-4F72-98BE-DDB26D7AAC8E}"/>
                  </a:ext>
                </a:extLst>
              </p:cNvPr>
              <p:cNvPicPr/>
              <p:nvPr/>
            </p:nvPicPr>
            <p:blipFill>
              <a:blip r:embed="rId13"/>
              <a:stretch>
                <a:fillRect/>
              </a:stretch>
            </p:blipFill>
            <p:spPr>
              <a:xfrm>
                <a:off x="5625759" y="4876852"/>
                <a:ext cx="7768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46622562-70CA-4AED-BA22-7253FE4A22C8}"/>
                  </a:ext>
                </a:extLst>
              </p14:cNvPr>
              <p14:cNvContentPartPr/>
              <p14:nvPr/>
            </p14:nvContentPartPr>
            <p14:xfrm>
              <a:off x="7710519" y="4917892"/>
              <a:ext cx="625680" cy="51120"/>
            </p14:xfrm>
          </p:contentPart>
        </mc:Choice>
        <mc:Fallback xmlns="">
          <p:pic>
            <p:nvPicPr>
              <p:cNvPr id="7" name="Ink 6">
                <a:extLst>
                  <a:ext uri="{FF2B5EF4-FFF2-40B4-BE49-F238E27FC236}">
                    <a16:creationId xmlns:a16="http://schemas.microsoft.com/office/drawing/2014/main" id="{46622562-70CA-4AED-BA22-7253FE4A22C8}"/>
                  </a:ext>
                </a:extLst>
              </p:cNvPr>
              <p:cNvPicPr/>
              <p:nvPr/>
            </p:nvPicPr>
            <p:blipFill>
              <a:blip r:embed="rId15"/>
              <a:stretch>
                <a:fillRect/>
              </a:stretch>
            </p:blipFill>
            <p:spPr>
              <a:xfrm>
                <a:off x="7701519" y="4908892"/>
                <a:ext cx="6433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Ink 7">
                <a:extLst>
                  <a:ext uri="{FF2B5EF4-FFF2-40B4-BE49-F238E27FC236}">
                    <a16:creationId xmlns:a16="http://schemas.microsoft.com/office/drawing/2014/main" id="{708F4A67-D9B1-4F0F-B98B-98B04B18ABFF}"/>
                  </a:ext>
                </a:extLst>
              </p14:cNvPr>
              <p14:cNvContentPartPr/>
              <p14:nvPr/>
            </p14:nvContentPartPr>
            <p14:xfrm>
              <a:off x="6487239" y="5682172"/>
              <a:ext cx="536400" cy="39240"/>
            </p14:xfrm>
          </p:contentPart>
        </mc:Choice>
        <mc:Fallback xmlns="">
          <p:pic>
            <p:nvPicPr>
              <p:cNvPr id="8" name="Ink 7">
                <a:extLst>
                  <a:ext uri="{FF2B5EF4-FFF2-40B4-BE49-F238E27FC236}">
                    <a16:creationId xmlns:a16="http://schemas.microsoft.com/office/drawing/2014/main" id="{708F4A67-D9B1-4F0F-B98B-98B04B18ABFF}"/>
                  </a:ext>
                </a:extLst>
              </p:cNvPr>
              <p:cNvPicPr/>
              <p:nvPr/>
            </p:nvPicPr>
            <p:blipFill>
              <a:blip r:embed="rId17"/>
              <a:stretch>
                <a:fillRect/>
              </a:stretch>
            </p:blipFill>
            <p:spPr>
              <a:xfrm>
                <a:off x="6478599" y="5673532"/>
                <a:ext cx="5540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Ink 8">
                <a:extLst>
                  <a:ext uri="{FF2B5EF4-FFF2-40B4-BE49-F238E27FC236}">
                    <a16:creationId xmlns:a16="http://schemas.microsoft.com/office/drawing/2014/main" id="{3FF1EB9B-33D8-485B-976F-1916296F895A}"/>
                  </a:ext>
                </a:extLst>
              </p14:cNvPr>
              <p14:cNvContentPartPr/>
              <p14:nvPr/>
            </p14:nvContentPartPr>
            <p14:xfrm>
              <a:off x="8489199" y="5683612"/>
              <a:ext cx="623520" cy="13680"/>
            </p14:xfrm>
          </p:contentPart>
        </mc:Choice>
        <mc:Fallback xmlns="">
          <p:pic>
            <p:nvPicPr>
              <p:cNvPr id="9" name="Ink 8">
                <a:extLst>
                  <a:ext uri="{FF2B5EF4-FFF2-40B4-BE49-F238E27FC236}">
                    <a16:creationId xmlns:a16="http://schemas.microsoft.com/office/drawing/2014/main" id="{3FF1EB9B-33D8-485B-976F-1916296F895A}"/>
                  </a:ext>
                </a:extLst>
              </p:cNvPr>
              <p:cNvPicPr/>
              <p:nvPr/>
            </p:nvPicPr>
            <p:blipFill>
              <a:blip r:embed="rId19"/>
              <a:stretch>
                <a:fillRect/>
              </a:stretch>
            </p:blipFill>
            <p:spPr>
              <a:xfrm>
                <a:off x="8480559" y="5674972"/>
                <a:ext cx="6411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Ink 9">
                <a:extLst>
                  <a:ext uri="{FF2B5EF4-FFF2-40B4-BE49-F238E27FC236}">
                    <a16:creationId xmlns:a16="http://schemas.microsoft.com/office/drawing/2014/main" id="{DCA06B0D-9401-4640-8E5E-CD973ACA5DD2}"/>
                  </a:ext>
                </a:extLst>
              </p14:cNvPr>
              <p14:cNvContentPartPr/>
              <p14:nvPr/>
            </p14:nvContentPartPr>
            <p14:xfrm>
              <a:off x="6610719" y="6376252"/>
              <a:ext cx="277560" cy="360"/>
            </p14:xfrm>
          </p:contentPart>
        </mc:Choice>
        <mc:Fallback xmlns="">
          <p:pic>
            <p:nvPicPr>
              <p:cNvPr id="10" name="Ink 9">
                <a:extLst>
                  <a:ext uri="{FF2B5EF4-FFF2-40B4-BE49-F238E27FC236}">
                    <a16:creationId xmlns:a16="http://schemas.microsoft.com/office/drawing/2014/main" id="{DCA06B0D-9401-4640-8E5E-CD973ACA5DD2}"/>
                  </a:ext>
                </a:extLst>
              </p:cNvPr>
              <p:cNvPicPr/>
              <p:nvPr/>
            </p:nvPicPr>
            <p:blipFill>
              <a:blip r:embed="rId21"/>
              <a:stretch>
                <a:fillRect/>
              </a:stretch>
            </p:blipFill>
            <p:spPr>
              <a:xfrm>
                <a:off x="6601719" y="6367252"/>
                <a:ext cx="295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 name="Ink 10">
                <a:extLst>
                  <a:ext uri="{FF2B5EF4-FFF2-40B4-BE49-F238E27FC236}">
                    <a16:creationId xmlns:a16="http://schemas.microsoft.com/office/drawing/2014/main" id="{0D00D712-160A-41D4-A211-5A8A705C1C0C}"/>
                  </a:ext>
                </a:extLst>
              </p14:cNvPr>
              <p14:cNvContentPartPr/>
              <p14:nvPr/>
            </p14:nvContentPartPr>
            <p14:xfrm>
              <a:off x="7796919" y="6376252"/>
              <a:ext cx="555120" cy="360"/>
            </p14:xfrm>
          </p:contentPart>
        </mc:Choice>
        <mc:Fallback xmlns="">
          <p:pic>
            <p:nvPicPr>
              <p:cNvPr id="11" name="Ink 10">
                <a:extLst>
                  <a:ext uri="{FF2B5EF4-FFF2-40B4-BE49-F238E27FC236}">
                    <a16:creationId xmlns:a16="http://schemas.microsoft.com/office/drawing/2014/main" id="{0D00D712-160A-41D4-A211-5A8A705C1C0C}"/>
                  </a:ext>
                </a:extLst>
              </p:cNvPr>
              <p:cNvPicPr/>
              <p:nvPr/>
            </p:nvPicPr>
            <p:blipFill>
              <a:blip r:embed="rId23"/>
              <a:stretch>
                <a:fillRect/>
              </a:stretch>
            </p:blipFill>
            <p:spPr>
              <a:xfrm>
                <a:off x="7787919" y="6367252"/>
                <a:ext cx="572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Ink 11">
                <a:extLst>
                  <a:ext uri="{FF2B5EF4-FFF2-40B4-BE49-F238E27FC236}">
                    <a16:creationId xmlns:a16="http://schemas.microsoft.com/office/drawing/2014/main" id="{86BF5487-EB23-444C-A6C7-52AD5554798F}"/>
                  </a:ext>
                </a:extLst>
              </p14:cNvPr>
              <p14:cNvContentPartPr/>
              <p14:nvPr/>
            </p14:nvContentPartPr>
            <p14:xfrm>
              <a:off x="9514479" y="6363292"/>
              <a:ext cx="562320" cy="50400"/>
            </p14:xfrm>
          </p:contentPart>
        </mc:Choice>
        <mc:Fallback xmlns="">
          <p:pic>
            <p:nvPicPr>
              <p:cNvPr id="12" name="Ink 11">
                <a:extLst>
                  <a:ext uri="{FF2B5EF4-FFF2-40B4-BE49-F238E27FC236}">
                    <a16:creationId xmlns:a16="http://schemas.microsoft.com/office/drawing/2014/main" id="{86BF5487-EB23-444C-A6C7-52AD5554798F}"/>
                  </a:ext>
                </a:extLst>
              </p:cNvPr>
              <p:cNvPicPr/>
              <p:nvPr/>
            </p:nvPicPr>
            <p:blipFill>
              <a:blip r:embed="rId25"/>
              <a:stretch>
                <a:fillRect/>
              </a:stretch>
            </p:blipFill>
            <p:spPr>
              <a:xfrm>
                <a:off x="9505479" y="6354292"/>
                <a:ext cx="57996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 name="Ink 12">
                <a:extLst>
                  <a:ext uri="{FF2B5EF4-FFF2-40B4-BE49-F238E27FC236}">
                    <a16:creationId xmlns:a16="http://schemas.microsoft.com/office/drawing/2014/main" id="{804507B9-016C-4522-A3D9-A0E2CD4CA5ED}"/>
                  </a:ext>
                </a:extLst>
              </p14:cNvPr>
              <p14:cNvContentPartPr/>
              <p14:nvPr/>
            </p14:nvContentPartPr>
            <p14:xfrm>
              <a:off x="10923159" y="6462652"/>
              <a:ext cx="407160" cy="13320"/>
            </p14:xfrm>
          </p:contentPart>
        </mc:Choice>
        <mc:Fallback xmlns="">
          <p:pic>
            <p:nvPicPr>
              <p:cNvPr id="13" name="Ink 12">
                <a:extLst>
                  <a:ext uri="{FF2B5EF4-FFF2-40B4-BE49-F238E27FC236}">
                    <a16:creationId xmlns:a16="http://schemas.microsoft.com/office/drawing/2014/main" id="{804507B9-016C-4522-A3D9-A0E2CD4CA5ED}"/>
                  </a:ext>
                </a:extLst>
              </p:cNvPr>
              <p:cNvPicPr/>
              <p:nvPr/>
            </p:nvPicPr>
            <p:blipFill>
              <a:blip r:embed="rId27"/>
              <a:stretch>
                <a:fillRect/>
              </a:stretch>
            </p:blipFill>
            <p:spPr>
              <a:xfrm>
                <a:off x="10914159" y="6453652"/>
                <a:ext cx="4248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Ink 13">
                <a:extLst>
                  <a:ext uri="{FF2B5EF4-FFF2-40B4-BE49-F238E27FC236}">
                    <a16:creationId xmlns:a16="http://schemas.microsoft.com/office/drawing/2014/main" id="{0000DC78-114C-4CED-A4C5-E9920B18550F}"/>
                  </a:ext>
                </a:extLst>
              </p14:cNvPr>
              <p14:cNvContentPartPr/>
              <p14:nvPr/>
            </p14:nvContentPartPr>
            <p14:xfrm>
              <a:off x="566679" y="5768932"/>
              <a:ext cx="693360" cy="657000"/>
            </p14:xfrm>
          </p:contentPart>
        </mc:Choice>
        <mc:Fallback xmlns="">
          <p:pic>
            <p:nvPicPr>
              <p:cNvPr id="14" name="Ink 13">
                <a:extLst>
                  <a:ext uri="{FF2B5EF4-FFF2-40B4-BE49-F238E27FC236}">
                    <a16:creationId xmlns:a16="http://schemas.microsoft.com/office/drawing/2014/main" id="{0000DC78-114C-4CED-A4C5-E9920B18550F}"/>
                  </a:ext>
                </a:extLst>
              </p:cNvPr>
              <p:cNvPicPr/>
              <p:nvPr/>
            </p:nvPicPr>
            <p:blipFill>
              <a:blip r:embed="rId29"/>
              <a:stretch>
                <a:fillRect/>
              </a:stretch>
            </p:blipFill>
            <p:spPr>
              <a:xfrm>
                <a:off x="557679" y="5759932"/>
                <a:ext cx="711000" cy="674640"/>
              </a:xfrm>
              <a:prstGeom prst="rect">
                <a:avLst/>
              </a:prstGeom>
            </p:spPr>
          </p:pic>
        </mc:Fallback>
      </mc:AlternateContent>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ommand Window…"/>
          <p:cNvSpPr txBox="1">
            <a:spLocks noGrp="1"/>
          </p:cNvSpPr>
          <p:nvPr>
            <p:ph type="body" idx="1"/>
          </p:nvPr>
        </p:nvSpPr>
        <p:spPr>
          <a:xfrm>
            <a:off x="240995" y="266461"/>
            <a:ext cx="12522810" cy="9220678"/>
          </a:xfrm>
          <a:prstGeom prst="rect">
            <a:avLst/>
          </a:prstGeom>
          <a:solidFill>
            <a:srgbClr val="FFFFFF"/>
          </a:solidFill>
          <a:ln w="9525">
            <a:round/>
          </a:ln>
        </p:spPr>
        <p:txBody>
          <a:bodyPr anchor="t"/>
          <a:lstStyle/>
          <a:p>
            <a:pPr marL="0" indent="0">
              <a:spcBef>
                <a:spcPts val="0"/>
              </a:spcBef>
              <a:buSzTx/>
              <a:buNone/>
              <a:defRPr sz="1800" b="1">
                <a:solidFill>
                  <a:srgbClr val="000000"/>
                </a:solidFill>
                <a:latin typeface="Courier"/>
                <a:ea typeface="Courier"/>
                <a:cs typeface="Courier"/>
                <a:sym typeface="Courier"/>
              </a:defRPr>
            </a:pPr>
            <a:r>
              <a:t>Command Window</a:t>
            </a:r>
          </a:p>
          <a:p>
            <a:pPr marL="0" indent="0">
              <a:spcBef>
                <a:spcPts val="0"/>
              </a:spcBef>
              <a:buSzTx/>
              <a:buNone/>
              <a:defRPr sz="1600">
                <a:solidFill>
                  <a:srgbClr val="000000"/>
                </a:solidFill>
                <a:latin typeface="Courier"/>
                <a:ea typeface="Courier"/>
                <a:cs typeface="Courier"/>
                <a:sym typeface="Courier"/>
              </a:defRPr>
            </a:pPr>
            <a:endParaRPr/>
          </a:p>
          <a:p>
            <a:pPr marL="0" indent="0">
              <a:spcBef>
                <a:spcPts val="0"/>
              </a:spcBef>
              <a:buSzTx/>
              <a:buNone/>
              <a:defRPr sz="1600">
                <a:solidFill>
                  <a:srgbClr val="000000"/>
                </a:solidFill>
                <a:latin typeface="Courier"/>
                <a:ea typeface="Courier"/>
                <a:cs typeface="Courier"/>
                <a:sym typeface="Courier"/>
              </a:defRPr>
            </a:pPr>
            <a:endParaRPr/>
          </a:p>
          <a:p>
            <a:pPr marL="0" indent="0">
              <a:spcBef>
                <a:spcPts val="0"/>
              </a:spcBef>
              <a:buSzTx/>
              <a:buNone/>
              <a:defRPr sz="1600">
                <a:solidFill>
                  <a:srgbClr val="000000"/>
                </a:solidFill>
                <a:latin typeface="Courier"/>
                <a:ea typeface="Courier"/>
                <a:cs typeface="Courier"/>
                <a:sym typeface="Courier"/>
              </a:defRPr>
            </a:pPr>
            <a:r>
              <a:t>&gt;&gt; c1 = 3 + 4i</a:t>
            </a:r>
          </a:p>
          <a:p>
            <a:pPr marL="0" indent="0">
              <a:spcBef>
                <a:spcPts val="0"/>
              </a:spcBef>
              <a:buSzTx/>
              <a:buNone/>
              <a:defRPr sz="1600">
                <a:solidFill>
                  <a:srgbClr val="000000"/>
                </a:solidFill>
                <a:latin typeface="Courier"/>
                <a:ea typeface="Courier"/>
                <a:cs typeface="Courier"/>
                <a:sym typeface="Courier"/>
              </a:defRPr>
            </a:pPr>
            <a:r>
              <a:t>c1 =</a:t>
            </a:r>
          </a:p>
          <a:p>
            <a:pPr marL="0" indent="0">
              <a:spcBef>
                <a:spcPts val="0"/>
              </a:spcBef>
              <a:buSzTx/>
              <a:buNone/>
              <a:defRPr sz="1600">
                <a:solidFill>
                  <a:srgbClr val="000000"/>
                </a:solidFill>
                <a:latin typeface="Courier"/>
                <a:ea typeface="Courier"/>
                <a:cs typeface="Courier"/>
                <a:sym typeface="Courier"/>
              </a:defRPr>
            </a:pPr>
            <a:r>
              <a:t>            3 +          4i</a:t>
            </a:r>
          </a:p>
          <a:p>
            <a:pPr marL="0" indent="0">
              <a:spcBef>
                <a:spcPts val="0"/>
              </a:spcBef>
              <a:buSzTx/>
              <a:buNone/>
              <a:defRPr sz="1600">
                <a:solidFill>
                  <a:srgbClr val="000000"/>
                </a:solidFill>
                <a:latin typeface="Courier"/>
                <a:ea typeface="Courier"/>
                <a:cs typeface="Courier"/>
                <a:sym typeface="Courier"/>
              </a:defRPr>
            </a:pPr>
            <a:r>
              <a:t>&gt;&gt; conj(c1)</a:t>
            </a:r>
          </a:p>
          <a:p>
            <a:pPr marL="0" indent="0">
              <a:spcBef>
                <a:spcPts val="0"/>
              </a:spcBef>
              <a:buSzTx/>
              <a:buNone/>
              <a:defRPr sz="1600">
                <a:solidFill>
                  <a:srgbClr val="000000"/>
                </a:solidFill>
                <a:latin typeface="Courier"/>
                <a:ea typeface="Courier"/>
                <a:cs typeface="Courier"/>
                <a:sym typeface="Courier"/>
              </a:defRPr>
            </a:pPr>
            <a:r>
              <a:t>ans =</a:t>
            </a:r>
          </a:p>
          <a:p>
            <a:pPr marL="0" indent="0">
              <a:spcBef>
                <a:spcPts val="0"/>
              </a:spcBef>
              <a:buSzTx/>
              <a:buNone/>
              <a:defRPr sz="1600">
                <a:solidFill>
                  <a:srgbClr val="000000"/>
                </a:solidFill>
                <a:latin typeface="Courier"/>
                <a:ea typeface="Courier"/>
                <a:cs typeface="Courier"/>
                <a:sym typeface="Courier"/>
              </a:defRPr>
            </a:pPr>
            <a:r>
              <a:t>            3 -          4i</a:t>
            </a:r>
          </a:p>
          <a:p>
            <a:pPr marL="0" indent="0">
              <a:spcBef>
                <a:spcPts val="0"/>
              </a:spcBef>
              <a:buSzTx/>
              <a:buNone/>
              <a:defRPr sz="1600">
                <a:solidFill>
                  <a:srgbClr val="000000"/>
                </a:solidFill>
                <a:latin typeface="Courier"/>
                <a:ea typeface="Courier"/>
                <a:cs typeface="Courier"/>
                <a:sym typeface="Courier"/>
              </a:defRPr>
            </a:pPr>
            <a:r>
              <a:t>&gt;&gt; real(c1)</a:t>
            </a:r>
          </a:p>
          <a:p>
            <a:pPr marL="0" indent="0">
              <a:spcBef>
                <a:spcPts val="0"/>
              </a:spcBef>
              <a:buSzTx/>
              <a:buNone/>
              <a:defRPr sz="1600">
                <a:solidFill>
                  <a:srgbClr val="000000"/>
                </a:solidFill>
                <a:latin typeface="Courier"/>
                <a:ea typeface="Courier"/>
                <a:cs typeface="Courier"/>
                <a:sym typeface="Courier"/>
              </a:defRPr>
            </a:pPr>
            <a:r>
              <a:t>ans =</a:t>
            </a:r>
          </a:p>
          <a:p>
            <a:pPr marL="0" indent="0">
              <a:spcBef>
                <a:spcPts val="0"/>
              </a:spcBef>
              <a:buSzTx/>
              <a:buNone/>
              <a:defRPr sz="1600">
                <a:solidFill>
                  <a:srgbClr val="000000"/>
                </a:solidFill>
                <a:latin typeface="Courier"/>
                <a:ea typeface="Courier"/>
                <a:cs typeface="Courier"/>
                <a:sym typeface="Courier"/>
              </a:defRPr>
            </a:pPr>
            <a:r>
              <a:t>     3</a:t>
            </a:r>
          </a:p>
          <a:p>
            <a:pPr marL="0" indent="0">
              <a:spcBef>
                <a:spcPts val="0"/>
              </a:spcBef>
              <a:buSzTx/>
              <a:buNone/>
              <a:defRPr sz="1600">
                <a:solidFill>
                  <a:srgbClr val="000000"/>
                </a:solidFill>
                <a:latin typeface="Courier"/>
                <a:ea typeface="Courier"/>
                <a:cs typeface="Courier"/>
                <a:sym typeface="Courier"/>
              </a:defRPr>
            </a:pPr>
            <a:r>
              <a:t>&gt;&gt; imag(c1)</a:t>
            </a:r>
          </a:p>
          <a:p>
            <a:pPr marL="0" indent="0">
              <a:spcBef>
                <a:spcPts val="0"/>
              </a:spcBef>
              <a:buSzTx/>
              <a:buNone/>
              <a:defRPr sz="1600">
                <a:solidFill>
                  <a:srgbClr val="000000"/>
                </a:solidFill>
                <a:latin typeface="Courier"/>
                <a:ea typeface="Courier"/>
                <a:cs typeface="Courier"/>
                <a:sym typeface="Courier"/>
              </a:defRPr>
            </a:pPr>
            <a:r>
              <a:t>ans =</a:t>
            </a:r>
          </a:p>
          <a:p>
            <a:pPr marL="0" indent="0">
              <a:spcBef>
                <a:spcPts val="0"/>
              </a:spcBef>
              <a:buSzTx/>
              <a:buNone/>
              <a:defRPr sz="1600">
                <a:solidFill>
                  <a:srgbClr val="000000"/>
                </a:solidFill>
                <a:latin typeface="Courier"/>
                <a:ea typeface="Courier"/>
                <a:cs typeface="Courier"/>
                <a:sym typeface="Courier"/>
              </a:defRPr>
            </a:pPr>
            <a:r>
              <a:t>     4</a:t>
            </a:r>
          </a:p>
          <a:p>
            <a:pPr marL="0" indent="0">
              <a:spcBef>
                <a:spcPts val="0"/>
              </a:spcBef>
              <a:buSzTx/>
              <a:buNone/>
              <a:defRPr sz="1600">
                <a:solidFill>
                  <a:srgbClr val="000000"/>
                </a:solidFill>
                <a:latin typeface="Courier"/>
                <a:ea typeface="Courier"/>
                <a:cs typeface="Courier"/>
                <a:sym typeface="Courier"/>
              </a:defRPr>
            </a:pPr>
            <a:r>
              <a:t>&gt;&gt; isreal(c1)</a:t>
            </a:r>
          </a:p>
          <a:p>
            <a:pPr marL="0" indent="0">
              <a:spcBef>
                <a:spcPts val="0"/>
              </a:spcBef>
              <a:buSzTx/>
              <a:buNone/>
              <a:defRPr sz="1600">
                <a:solidFill>
                  <a:srgbClr val="000000"/>
                </a:solidFill>
                <a:latin typeface="Courier"/>
                <a:ea typeface="Courier"/>
                <a:cs typeface="Courier"/>
                <a:sym typeface="Courier"/>
              </a:defRPr>
            </a:pPr>
            <a:r>
              <a:t>ans =</a:t>
            </a:r>
          </a:p>
          <a:p>
            <a:pPr marL="0" indent="0">
              <a:spcBef>
                <a:spcPts val="0"/>
              </a:spcBef>
              <a:buSzTx/>
              <a:buNone/>
              <a:defRPr sz="1600">
                <a:solidFill>
                  <a:srgbClr val="000000"/>
                </a:solidFill>
                <a:latin typeface="Courier"/>
                <a:ea typeface="Courier"/>
                <a:cs typeface="Courier"/>
                <a:sym typeface="Courier"/>
              </a:defRPr>
            </a:pPr>
            <a:r>
              <a:t>  logical</a:t>
            </a:r>
          </a:p>
          <a:p>
            <a:pPr marL="0" indent="0">
              <a:spcBef>
                <a:spcPts val="0"/>
              </a:spcBef>
              <a:buSzTx/>
              <a:buNone/>
              <a:defRPr sz="1600">
                <a:solidFill>
                  <a:srgbClr val="000000"/>
                </a:solidFill>
                <a:latin typeface="Courier"/>
                <a:ea typeface="Courier"/>
                <a:cs typeface="Courier"/>
                <a:sym typeface="Courier"/>
              </a:defRPr>
            </a:pPr>
            <a:r>
              <a:t>   0</a:t>
            </a:r>
          </a:p>
          <a:p>
            <a:pPr marL="0" indent="0">
              <a:spcBef>
                <a:spcPts val="0"/>
              </a:spcBef>
              <a:buSzTx/>
              <a:buNone/>
              <a:defRPr sz="1600">
                <a:solidFill>
                  <a:srgbClr val="000000"/>
                </a:solidFill>
                <a:latin typeface="Courier"/>
                <a:ea typeface="Courier"/>
                <a:cs typeface="Courier"/>
                <a:sym typeface="Courier"/>
              </a:defRPr>
            </a:pPr>
            <a:r>
              <a:t>&gt;&gt; abs(c1)</a:t>
            </a:r>
          </a:p>
          <a:p>
            <a:pPr marL="0" indent="0">
              <a:spcBef>
                <a:spcPts val="0"/>
              </a:spcBef>
              <a:buSzTx/>
              <a:buNone/>
              <a:defRPr sz="1600">
                <a:solidFill>
                  <a:srgbClr val="000000"/>
                </a:solidFill>
                <a:latin typeface="Courier"/>
                <a:ea typeface="Courier"/>
                <a:cs typeface="Courier"/>
                <a:sym typeface="Courier"/>
              </a:defRPr>
            </a:pPr>
            <a:r>
              <a:t>ans =</a:t>
            </a:r>
          </a:p>
          <a:p>
            <a:pPr marL="0" indent="0">
              <a:spcBef>
                <a:spcPts val="0"/>
              </a:spcBef>
              <a:buSzTx/>
              <a:buNone/>
              <a:defRPr sz="1600">
                <a:solidFill>
                  <a:srgbClr val="000000"/>
                </a:solidFill>
                <a:latin typeface="Courier"/>
                <a:ea typeface="Courier"/>
                <a:cs typeface="Courier"/>
                <a:sym typeface="Courier"/>
              </a:defRPr>
            </a:pPr>
            <a:r>
              <a:t>     5</a:t>
            </a:r>
          </a:p>
          <a:p>
            <a:pPr marL="0" indent="0">
              <a:spcBef>
                <a:spcPts val="0"/>
              </a:spcBef>
              <a:buSzTx/>
              <a:buNone/>
              <a:defRPr sz="1600">
                <a:solidFill>
                  <a:srgbClr val="000000"/>
                </a:solidFill>
                <a:latin typeface="Courier"/>
                <a:ea typeface="Courier"/>
                <a:cs typeface="Courier"/>
                <a:sym typeface="Courier"/>
              </a:defRPr>
            </a:pPr>
            <a:r>
              <a:t>&gt;&gt; angle(c1)</a:t>
            </a:r>
          </a:p>
          <a:p>
            <a:pPr marL="0" indent="0">
              <a:spcBef>
                <a:spcPts val="0"/>
              </a:spcBef>
              <a:buSzTx/>
              <a:buNone/>
              <a:defRPr sz="1600">
                <a:solidFill>
                  <a:srgbClr val="000000"/>
                </a:solidFill>
                <a:latin typeface="Courier"/>
                <a:ea typeface="Courier"/>
                <a:cs typeface="Courier"/>
                <a:sym typeface="Courier"/>
              </a:defRPr>
            </a:pPr>
            <a:r>
              <a:t>ans =</a:t>
            </a:r>
          </a:p>
          <a:p>
            <a:pPr marL="0" indent="0">
              <a:spcBef>
                <a:spcPts val="0"/>
              </a:spcBef>
              <a:buSzTx/>
              <a:buNone/>
              <a:defRPr sz="1600">
                <a:solidFill>
                  <a:srgbClr val="000000"/>
                </a:solidFill>
                <a:latin typeface="Courier"/>
                <a:ea typeface="Courier"/>
                <a:cs typeface="Courier"/>
                <a:sym typeface="Courier"/>
              </a:defRPr>
            </a:pPr>
            <a:r>
              <a:t>       0.9273</a:t>
            </a:r>
          </a:p>
          <a:p>
            <a:pPr marL="0" indent="0">
              <a:spcBef>
                <a:spcPts val="0"/>
              </a:spcBef>
              <a:buSzTx/>
              <a:buNone/>
              <a:defRPr sz="1600">
                <a:solidFill>
                  <a:srgbClr val="000000"/>
                </a:solidFill>
                <a:latin typeface="Courier"/>
                <a:ea typeface="Courier"/>
                <a:cs typeface="Courier"/>
                <a:sym typeface="Courier"/>
              </a:defRPr>
            </a:pPr>
            <a:r>
              <a:t>&gt;&gt; c2 = 1 + 2i</a:t>
            </a:r>
          </a:p>
          <a:p>
            <a:pPr marL="0" indent="0">
              <a:spcBef>
                <a:spcPts val="0"/>
              </a:spcBef>
              <a:buSzTx/>
              <a:buNone/>
              <a:defRPr sz="1600">
                <a:solidFill>
                  <a:srgbClr val="000000"/>
                </a:solidFill>
                <a:latin typeface="Courier"/>
                <a:ea typeface="Courier"/>
                <a:cs typeface="Courier"/>
                <a:sym typeface="Courier"/>
              </a:defRPr>
            </a:pPr>
            <a:r>
              <a:t>c2 =</a:t>
            </a:r>
          </a:p>
          <a:p>
            <a:pPr marL="0" indent="0">
              <a:spcBef>
                <a:spcPts val="0"/>
              </a:spcBef>
              <a:buSzTx/>
              <a:buNone/>
              <a:defRPr sz="1600">
                <a:solidFill>
                  <a:srgbClr val="000000"/>
                </a:solidFill>
                <a:latin typeface="Courier"/>
                <a:ea typeface="Courier"/>
                <a:cs typeface="Courier"/>
                <a:sym typeface="Courier"/>
              </a:defRPr>
            </a:pPr>
            <a:r>
              <a:t>            1 +          2i</a:t>
            </a:r>
          </a:p>
          <a:p>
            <a:pPr marL="0" indent="0">
              <a:spcBef>
                <a:spcPts val="0"/>
              </a:spcBef>
              <a:buSzTx/>
              <a:buNone/>
              <a:defRPr sz="1600">
                <a:solidFill>
                  <a:srgbClr val="000000"/>
                </a:solidFill>
                <a:latin typeface="Courier"/>
                <a:ea typeface="Courier"/>
                <a:cs typeface="Courier"/>
                <a:sym typeface="Courier"/>
              </a:defRPr>
            </a:pPr>
            <a:r>
              <a:t>&gt;&gt; addition = c1 + c2</a:t>
            </a:r>
          </a:p>
          <a:p>
            <a:pPr marL="0" indent="0">
              <a:spcBef>
                <a:spcPts val="0"/>
              </a:spcBef>
              <a:buSzTx/>
              <a:buNone/>
              <a:defRPr sz="1600">
                <a:solidFill>
                  <a:srgbClr val="000000"/>
                </a:solidFill>
                <a:latin typeface="Courier"/>
                <a:ea typeface="Courier"/>
                <a:cs typeface="Courier"/>
                <a:sym typeface="Courier"/>
              </a:defRPr>
            </a:pPr>
            <a:r>
              <a:t>addition =</a:t>
            </a:r>
          </a:p>
          <a:p>
            <a:pPr marL="0" indent="0">
              <a:spcBef>
                <a:spcPts val="0"/>
              </a:spcBef>
              <a:buSzTx/>
              <a:buNone/>
              <a:defRPr sz="1600">
                <a:solidFill>
                  <a:srgbClr val="000000"/>
                </a:solidFill>
                <a:latin typeface="Courier"/>
                <a:ea typeface="Courier"/>
                <a:cs typeface="Courier"/>
                <a:sym typeface="Courier"/>
              </a:defRPr>
            </a:pPr>
            <a:r>
              <a:t>            4 +          6i</a:t>
            </a:r>
          </a:p>
          <a:p>
            <a:pPr marL="0" indent="0">
              <a:spcBef>
                <a:spcPts val="0"/>
              </a:spcBef>
              <a:buSzTx/>
              <a:buNone/>
              <a:defRPr sz="1600">
                <a:solidFill>
                  <a:srgbClr val="000000"/>
                </a:solidFill>
                <a:latin typeface="Courier"/>
                <a:ea typeface="Courier"/>
                <a:cs typeface="Courier"/>
                <a:sym typeface="Courier"/>
              </a:defRPr>
            </a:pPr>
            <a:r>
              <a:t>&gt;&gt; subtraction = c1 - c2</a:t>
            </a:r>
          </a:p>
          <a:p>
            <a:pPr marL="0" indent="0">
              <a:spcBef>
                <a:spcPts val="0"/>
              </a:spcBef>
              <a:buSzTx/>
              <a:buNone/>
              <a:defRPr sz="1600">
                <a:solidFill>
                  <a:srgbClr val="000000"/>
                </a:solidFill>
                <a:latin typeface="Courier"/>
                <a:ea typeface="Courier"/>
                <a:cs typeface="Courier"/>
                <a:sym typeface="Courier"/>
              </a:defRPr>
            </a:pPr>
            <a:r>
              <a:t>subtraction =</a:t>
            </a:r>
          </a:p>
          <a:p>
            <a:pPr marL="0" indent="0">
              <a:spcBef>
                <a:spcPts val="0"/>
              </a:spcBef>
              <a:buSzTx/>
              <a:buNone/>
              <a:defRPr sz="1600">
                <a:solidFill>
                  <a:srgbClr val="000000"/>
                </a:solidFill>
                <a:latin typeface="Courier"/>
                <a:ea typeface="Courier"/>
                <a:cs typeface="Courier"/>
                <a:sym typeface="Courier"/>
              </a:defRPr>
            </a:pPr>
            <a:r>
              <a:t>            2 +          2i</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C384FD5-65EA-46CB-A3D7-63FA4383FE13}"/>
                  </a:ext>
                </a:extLst>
              </p14:cNvPr>
              <p14:cNvContentPartPr/>
              <p14:nvPr/>
            </p14:nvContentPartPr>
            <p14:xfrm>
              <a:off x="2446599" y="1037092"/>
              <a:ext cx="662400" cy="271800"/>
            </p14:xfrm>
          </p:contentPart>
        </mc:Choice>
        <mc:Fallback xmlns="">
          <p:pic>
            <p:nvPicPr>
              <p:cNvPr id="2" name="Ink 1">
                <a:extLst>
                  <a:ext uri="{FF2B5EF4-FFF2-40B4-BE49-F238E27FC236}">
                    <a16:creationId xmlns:a16="http://schemas.microsoft.com/office/drawing/2014/main" id="{EC384FD5-65EA-46CB-A3D7-63FA4383FE13}"/>
                  </a:ext>
                </a:extLst>
              </p:cNvPr>
              <p:cNvPicPr/>
              <p:nvPr/>
            </p:nvPicPr>
            <p:blipFill>
              <a:blip r:embed="rId3"/>
              <a:stretch>
                <a:fillRect/>
              </a:stretch>
            </p:blipFill>
            <p:spPr>
              <a:xfrm>
                <a:off x="2437599" y="1028452"/>
                <a:ext cx="68004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AF57E9D-DCD7-4AA9-9F72-24426F33D3CD}"/>
                  </a:ext>
                </a:extLst>
              </p14:cNvPr>
              <p14:cNvContentPartPr/>
              <p14:nvPr/>
            </p14:nvContentPartPr>
            <p14:xfrm>
              <a:off x="2322759" y="1652332"/>
              <a:ext cx="549000" cy="428040"/>
            </p14:xfrm>
          </p:contentPart>
        </mc:Choice>
        <mc:Fallback xmlns="">
          <p:pic>
            <p:nvPicPr>
              <p:cNvPr id="3" name="Ink 2">
                <a:extLst>
                  <a:ext uri="{FF2B5EF4-FFF2-40B4-BE49-F238E27FC236}">
                    <a16:creationId xmlns:a16="http://schemas.microsoft.com/office/drawing/2014/main" id="{8AF57E9D-DCD7-4AA9-9F72-24426F33D3CD}"/>
                  </a:ext>
                </a:extLst>
              </p:cNvPr>
              <p:cNvPicPr/>
              <p:nvPr/>
            </p:nvPicPr>
            <p:blipFill>
              <a:blip r:embed="rId5"/>
              <a:stretch>
                <a:fillRect/>
              </a:stretch>
            </p:blipFill>
            <p:spPr>
              <a:xfrm>
                <a:off x="2313759" y="1643332"/>
                <a:ext cx="56664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CA6508B4-A82B-4C36-9385-7155166E43E1}"/>
                  </a:ext>
                </a:extLst>
              </p14:cNvPr>
              <p14:cNvContentPartPr/>
              <p14:nvPr/>
            </p14:nvContentPartPr>
            <p14:xfrm>
              <a:off x="2124759" y="2561692"/>
              <a:ext cx="283320" cy="208440"/>
            </p14:xfrm>
          </p:contentPart>
        </mc:Choice>
        <mc:Fallback xmlns="">
          <p:pic>
            <p:nvPicPr>
              <p:cNvPr id="4" name="Ink 3">
                <a:extLst>
                  <a:ext uri="{FF2B5EF4-FFF2-40B4-BE49-F238E27FC236}">
                    <a16:creationId xmlns:a16="http://schemas.microsoft.com/office/drawing/2014/main" id="{CA6508B4-A82B-4C36-9385-7155166E43E1}"/>
                  </a:ext>
                </a:extLst>
              </p:cNvPr>
              <p:cNvPicPr/>
              <p:nvPr/>
            </p:nvPicPr>
            <p:blipFill>
              <a:blip r:embed="rId7"/>
              <a:stretch>
                <a:fillRect/>
              </a:stretch>
            </p:blipFill>
            <p:spPr>
              <a:xfrm>
                <a:off x="2116119" y="2553052"/>
                <a:ext cx="3009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C7FE86CF-2140-48C6-968A-409BF2727052}"/>
                  </a:ext>
                </a:extLst>
              </p14:cNvPr>
              <p14:cNvContentPartPr/>
              <p14:nvPr/>
            </p14:nvContentPartPr>
            <p14:xfrm>
              <a:off x="1865559" y="3387532"/>
              <a:ext cx="199800" cy="92520"/>
            </p14:xfrm>
          </p:contentPart>
        </mc:Choice>
        <mc:Fallback xmlns="">
          <p:pic>
            <p:nvPicPr>
              <p:cNvPr id="5" name="Ink 4">
                <a:extLst>
                  <a:ext uri="{FF2B5EF4-FFF2-40B4-BE49-F238E27FC236}">
                    <a16:creationId xmlns:a16="http://schemas.microsoft.com/office/drawing/2014/main" id="{C7FE86CF-2140-48C6-968A-409BF2727052}"/>
                  </a:ext>
                </a:extLst>
              </p:cNvPr>
              <p:cNvPicPr/>
              <p:nvPr/>
            </p:nvPicPr>
            <p:blipFill>
              <a:blip r:embed="rId9"/>
              <a:stretch>
                <a:fillRect/>
              </a:stretch>
            </p:blipFill>
            <p:spPr>
              <a:xfrm>
                <a:off x="1856919" y="3378532"/>
                <a:ext cx="2174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E3059265-05B5-4527-9D76-FAE37063FC75}"/>
                  </a:ext>
                </a:extLst>
              </p14:cNvPr>
              <p14:cNvContentPartPr/>
              <p14:nvPr/>
            </p14:nvContentPartPr>
            <p14:xfrm>
              <a:off x="1977159" y="4028692"/>
              <a:ext cx="161640" cy="213120"/>
            </p14:xfrm>
          </p:contentPart>
        </mc:Choice>
        <mc:Fallback xmlns="">
          <p:pic>
            <p:nvPicPr>
              <p:cNvPr id="6" name="Ink 5">
                <a:extLst>
                  <a:ext uri="{FF2B5EF4-FFF2-40B4-BE49-F238E27FC236}">
                    <a16:creationId xmlns:a16="http://schemas.microsoft.com/office/drawing/2014/main" id="{E3059265-05B5-4527-9D76-FAE37063FC75}"/>
                  </a:ext>
                </a:extLst>
              </p:cNvPr>
              <p:cNvPicPr/>
              <p:nvPr/>
            </p:nvPicPr>
            <p:blipFill>
              <a:blip r:embed="rId11"/>
              <a:stretch>
                <a:fillRect/>
              </a:stretch>
            </p:blipFill>
            <p:spPr>
              <a:xfrm>
                <a:off x="1968159" y="4020052"/>
                <a:ext cx="1792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10E86088-958C-4BDE-92C9-9F6F2CECFFEF}"/>
                  </a:ext>
                </a:extLst>
              </p14:cNvPr>
              <p14:cNvContentPartPr/>
              <p14:nvPr/>
            </p14:nvContentPartPr>
            <p14:xfrm>
              <a:off x="704559" y="5251612"/>
              <a:ext cx="626760" cy="360"/>
            </p14:xfrm>
          </p:contentPart>
        </mc:Choice>
        <mc:Fallback xmlns="">
          <p:pic>
            <p:nvPicPr>
              <p:cNvPr id="7" name="Ink 6">
                <a:extLst>
                  <a:ext uri="{FF2B5EF4-FFF2-40B4-BE49-F238E27FC236}">
                    <a16:creationId xmlns:a16="http://schemas.microsoft.com/office/drawing/2014/main" id="{10E86088-958C-4BDE-92C9-9F6F2CECFFEF}"/>
                  </a:ext>
                </a:extLst>
              </p:cNvPr>
              <p:cNvPicPr/>
              <p:nvPr/>
            </p:nvPicPr>
            <p:blipFill>
              <a:blip r:embed="rId13"/>
              <a:stretch>
                <a:fillRect/>
              </a:stretch>
            </p:blipFill>
            <p:spPr>
              <a:xfrm>
                <a:off x="695559" y="5242972"/>
                <a:ext cx="644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CCD879EA-5430-424C-B944-64868B53936F}"/>
                  </a:ext>
                </a:extLst>
              </p14:cNvPr>
              <p14:cNvContentPartPr/>
              <p14:nvPr/>
            </p14:nvContentPartPr>
            <p14:xfrm>
              <a:off x="803199" y="5933452"/>
              <a:ext cx="592200" cy="22680"/>
            </p14:xfrm>
          </p:contentPart>
        </mc:Choice>
        <mc:Fallback xmlns="">
          <p:pic>
            <p:nvPicPr>
              <p:cNvPr id="8" name="Ink 7">
                <a:extLst>
                  <a:ext uri="{FF2B5EF4-FFF2-40B4-BE49-F238E27FC236}">
                    <a16:creationId xmlns:a16="http://schemas.microsoft.com/office/drawing/2014/main" id="{CCD879EA-5430-424C-B944-64868B53936F}"/>
                  </a:ext>
                </a:extLst>
              </p:cNvPr>
              <p:cNvPicPr/>
              <p:nvPr/>
            </p:nvPicPr>
            <p:blipFill>
              <a:blip r:embed="rId15"/>
              <a:stretch>
                <a:fillRect/>
              </a:stretch>
            </p:blipFill>
            <p:spPr>
              <a:xfrm>
                <a:off x="794199" y="5924452"/>
                <a:ext cx="609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640AA572-08BF-4BC3-B0FF-BF6FACED15AD}"/>
                  </a:ext>
                </a:extLst>
              </p14:cNvPr>
              <p14:cNvContentPartPr/>
              <p14:nvPr/>
            </p14:nvContentPartPr>
            <p14:xfrm>
              <a:off x="893559" y="4742932"/>
              <a:ext cx="314280" cy="277200"/>
            </p14:xfrm>
          </p:contentPart>
        </mc:Choice>
        <mc:Fallback xmlns="">
          <p:pic>
            <p:nvPicPr>
              <p:cNvPr id="9" name="Ink 8">
                <a:extLst>
                  <a:ext uri="{FF2B5EF4-FFF2-40B4-BE49-F238E27FC236}">
                    <a16:creationId xmlns:a16="http://schemas.microsoft.com/office/drawing/2014/main" id="{640AA572-08BF-4BC3-B0FF-BF6FACED15AD}"/>
                  </a:ext>
                </a:extLst>
              </p:cNvPr>
              <p:cNvPicPr/>
              <p:nvPr/>
            </p:nvPicPr>
            <p:blipFill>
              <a:blip r:embed="rId17"/>
              <a:stretch>
                <a:fillRect/>
              </a:stretch>
            </p:blipFill>
            <p:spPr>
              <a:xfrm>
                <a:off x="884559" y="4733932"/>
                <a:ext cx="3319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C5022F13-D84C-4780-BC1D-62D00C2D1B8B}"/>
                  </a:ext>
                </a:extLst>
              </p14:cNvPr>
              <p14:cNvContentPartPr/>
              <p14:nvPr/>
            </p14:nvContentPartPr>
            <p14:xfrm>
              <a:off x="1865199" y="5698012"/>
              <a:ext cx="297720" cy="211680"/>
            </p14:xfrm>
          </p:contentPart>
        </mc:Choice>
        <mc:Fallback xmlns="">
          <p:pic>
            <p:nvPicPr>
              <p:cNvPr id="10" name="Ink 9">
                <a:extLst>
                  <a:ext uri="{FF2B5EF4-FFF2-40B4-BE49-F238E27FC236}">
                    <a16:creationId xmlns:a16="http://schemas.microsoft.com/office/drawing/2014/main" id="{C5022F13-D84C-4780-BC1D-62D00C2D1B8B}"/>
                  </a:ext>
                </a:extLst>
              </p:cNvPr>
              <p:cNvPicPr/>
              <p:nvPr/>
            </p:nvPicPr>
            <p:blipFill>
              <a:blip r:embed="rId19"/>
              <a:stretch>
                <a:fillRect/>
              </a:stretch>
            </p:blipFill>
            <p:spPr>
              <a:xfrm>
                <a:off x="1856199" y="5689372"/>
                <a:ext cx="31536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6E26D7FB-EBF9-410B-8C72-8F88B11289E9}"/>
                  </a:ext>
                </a:extLst>
              </p14:cNvPr>
              <p14:cNvContentPartPr/>
              <p14:nvPr/>
            </p14:nvContentPartPr>
            <p14:xfrm>
              <a:off x="2174439" y="6518812"/>
              <a:ext cx="252360" cy="197640"/>
            </p14:xfrm>
          </p:contentPart>
        </mc:Choice>
        <mc:Fallback xmlns="">
          <p:pic>
            <p:nvPicPr>
              <p:cNvPr id="11" name="Ink 10">
                <a:extLst>
                  <a:ext uri="{FF2B5EF4-FFF2-40B4-BE49-F238E27FC236}">
                    <a16:creationId xmlns:a16="http://schemas.microsoft.com/office/drawing/2014/main" id="{6E26D7FB-EBF9-410B-8C72-8F88B11289E9}"/>
                  </a:ext>
                </a:extLst>
              </p:cNvPr>
              <p:cNvPicPr/>
              <p:nvPr/>
            </p:nvPicPr>
            <p:blipFill>
              <a:blip r:embed="rId21"/>
              <a:stretch>
                <a:fillRect/>
              </a:stretch>
            </p:blipFill>
            <p:spPr>
              <a:xfrm>
                <a:off x="2165439" y="6509812"/>
                <a:ext cx="270000" cy="215280"/>
              </a:xfrm>
              <a:prstGeom prst="rect">
                <a:avLst/>
              </a:prstGeom>
            </p:spPr>
          </p:pic>
        </mc:Fallback>
      </mc:AlternateContent>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Command Window…"/>
          <p:cNvGrpSpPr/>
          <p:nvPr/>
        </p:nvGrpSpPr>
        <p:grpSpPr>
          <a:xfrm>
            <a:off x="202895" y="233407"/>
            <a:ext cx="12599010" cy="9286786"/>
            <a:chOff x="0" y="0"/>
            <a:chExt cx="12599008" cy="9286784"/>
          </a:xfrm>
        </p:grpSpPr>
        <p:sp>
          <p:nvSpPr>
            <p:cNvPr id="137" name="Command Window…"/>
            <p:cNvSpPr txBox="1"/>
            <p:nvPr/>
          </p:nvSpPr>
          <p:spPr>
            <a:xfrm>
              <a:off x="38100" y="38100"/>
              <a:ext cx="12522809" cy="921058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p>
              <a:pPr algn="l">
                <a:defRPr sz="1800" b="1">
                  <a:solidFill>
                    <a:srgbClr val="000000"/>
                  </a:solidFill>
                  <a:latin typeface="Courier"/>
                  <a:ea typeface="Courier"/>
                  <a:cs typeface="Courier"/>
                  <a:sym typeface="Courier"/>
                </a:defRPr>
              </a:pPr>
              <a:r>
                <a:t>Command Window</a:t>
              </a:r>
            </a:p>
            <a:p>
              <a:pPr algn="l">
                <a:defRPr sz="1600">
                  <a:solidFill>
                    <a:srgbClr val="000000"/>
                  </a:solidFill>
                  <a:latin typeface="Courier"/>
                  <a:ea typeface="Courier"/>
                  <a:cs typeface="Courier"/>
                  <a:sym typeface="Courier"/>
                </a:defRPr>
              </a:pPr>
              <a:endParaRPr/>
            </a:p>
            <a:p>
              <a:pPr algn="l">
                <a:defRPr sz="1600">
                  <a:solidFill>
                    <a:srgbClr val="000000"/>
                  </a:solidFill>
                  <a:latin typeface="Courier"/>
                  <a:ea typeface="Courier"/>
                  <a:cs typeface="Courier"/>
                  <a:sym typeface="Courier"/>
                </a:defRPr>
              </a:pPr>
              <a:endParaRPr/>
            </a:p>
            <a:p>
              <a:pPr algn="l">
                <a:defRPr sz="1600">
                  <a:solidFill>
                    <a:srgbClr val="000000"/>
                  </a:solidFill>
                  <a:latin typeface="Courier"/>
                  <a:ea typeface="Courier"/>
                  <a:cs typeface="Courier"/>
                  <a:sym typeface="Courier"/>
                </a:defRPr>
              </a:pPr>
              <a:r>
                <a:t>&gt;&gt; multiplication = c1 * c2</a:t>
              </a:r>
            </a:p>
            <a:p>
              <a:pPr algn="l">
                <a:defRPr sz="1600">
                  <a:solidFill>
                    <a:srgbClr val="000000"/>
                  </a:solidFill>
                  <a:latin typeface="Courier"/>
                  <a:ea typeface="Courier"/>
                  <a:cs typeface="Courier"/>
                  <a:sym typeface="Courier"/>
                </a:defRPr>
              </a:pPr>
              <a:r>
                <a:t>multiplication =</a:t>
              </a:r>
            </a:p>
            <a:p>
              <a:pPr algn="l">
                <a:defRPr sz="1600">
                  <a:solidFill>
                    <a:srgbClr val="000000"/>
                  </a:solidFill>
                  <a:latin typeface="Courier"/>
                  <a:ea typeface="Courier"/>
                  <a:cs typeface="Courier"/>
                  <a:sym typeface="Courier"/>
                </a:defRPr>
              </a:pPr>
              <a:r>
                <a:t>           -5 +         10i</a:t>
              </a:r>
            </a:p>
            <a:p>
              <a:pPr algn="l">
                <a:defRPr sz="1600">
                  <a:solidFill>
                    <a:srgbClr val="000000"/>
                  </a:solidFill>
                  <a:latin typeface="Courier"/>
                  <a:ea typeface="Courier"/>
                  <a:cs typeface="Courier"/>
                  <a:sym typeface="Courier"/>
                </a:defRPr>
              </a:pPr>
              <a:r>
                <a:t>&gt;&gt; division = c1 / c2</a:t>
              </a:r>
            </a:p>
            <a:p>
              <a:pPr algn="l">
                <a:defRPr sz="1600">
                  <a:solidFill>
                    <a:srgbClr val="000000"/>
                  </a:solidFill>
                  <a:latin typeface="Courier"/>
                  <a:ea typeface="Courier"/>
                  <a:cs typeface="Courier"/>
                  <a:sym typeface="Courier"/>
                </a:defRPr>
              </a:pPr>
              <a:r>
                <a:t>division =</a:t>
              </a:r>
            </a:p>
            <a:p>
              <a:pPr algn="l">
                <a:defRPr sz="1600">
                  <a:solidFill>
                    <a:srgbClr val="000000"/>
                  </a:solidFill>
                  <a:latin typeface="Courier"/>
                  <a:ea typeface="Courier"/>
                  <a:cs typeface="Courier"/>
                  <a:sym typeface="Courier"/>
                </a:defRPr>
              </a:pPr>
              <a:r>
                <a:t>          2.2 -        0.4i</a:t>
              </a:r>
            </a:p>
          </p:txBody>
        </p:sp>
        <p:pic>
          <p:nvPicPr>
            <p:cNvPr id="136" name="Command Window… Command Window&gt;&gt; multiplication = c1 * c2multiplication =           -5 +         10i&gt;&gt; division = c1 / c2division =          2.2 -        0.4i" descr="Command Window… Command Window&gt;&gt; multiplication = c1 * c2multiplication =           -5 +         10i&gt;&gt; division = c1 / c2division =          2.2 -        0.4i"/>
            <p:cNvPicPr>
              <a:picLocks/>
            </p:cNvPicPr>
            <p:nvPr/>
          </p:nvPicPr>
          <p:blipFill>
            <a:blip r:embed="rId2"/>
            <a:stretch>
              <a:fillRect/>
            </a:stretch>
          </p:blipFill>
          <p:spPr>
            <a:xfrm>
              <a:off x="0" y="0"/>
              <a:ext cx="12599009" cy="9286785"/>
            </a:xfrm>
            <a:prstGeom prst="rect">
              <a:avLst/>
            </a:prstGeom>
            <a:effectLst/>
          </p:spPr>
        </p:pic>
      </p:gr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0174BE1-E30E-4DCE-B420-6D535C534CDE}"/>
                  </a:ext>
                </a:extLst>
              </p14:cNvPr>
              <p14:cNvContentPartPr/>
              <p14:nvPr/>
            </p14:nvContentPartPr>
            <p14:xfrm>
              <a:off x="3978399" y="1358932"/>
              <a:ext cx="96840" cy="157320"/>
            </p14:xfrm>
          </p:contentPart>
        </mc:Choice>
        <mc:Fallback xmlns="">
          <p:pic>
            <p:nvPicPr>
              <p:cNvPr id="2" name="Ink 1">
                <a:extLst>
                  <a:ext uri="{FF2B5EF4-FFF2-40B4-BE49-F238E27FC236}">
                    <a16:creationId xmlns:a16="http://schemas.microsoft.com/office/drawing/2014/main" id="{70174BE1-E30E-4DCE-B420-6D535C534CDE}"/>
                  </a:ext>
                </a:extLst>
              </p:cNvPr>
              <p:cNvPicPr/>
              <p:nvPr/>
            </p:nvPicPr>
            <p:blipFill>
              <a:blip r:embed="rId4"/>
              <a:stretch>
                <a:fillRect/>
              </a:stretch>
            </p:blipFill>
            <p:spPr>
              <a:xfrm>
                <a:off x="3969399" y="1350292"/>
                <a:ext cx="1144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7868805-21FC-4B85-B2FF-2251D0A278B2}"/>
                  </a:ext>
                </a:extLst>
              </p14:cNvPr>
              <p14:cNvContentPartPr/>
              <p14:nvPr/>
            </p14:nvContentPartPr>
            <p14:xfrm>
              <a:off x="3904599" y="2026372"/>
              <a:ext cx="184680" cy="234360"/>
            </p14:xfrm>
          </p:contentPart>
        </mc:Choice>
        <mc:Fallback xmlns="">
          <p:pic>
            <p:nvPicPr>
              <p:cNvPr id="3" name="Ink 2">
                <a:extLst>
                  <a:ext uri="{FF2B5EF4-FFF2-40B4-BE49-F238E27FC236}">
                    <a16:creationId xmlns:a16="http://schemas.microsoft.com/office/drawing/2014/main" id="{87868805-21FC-4B85-B2FF-2251D0A278B2}"/>
                  </a:ext>
                </a:extLst>
              </p:cNvPr>
              <p:cNvPicPr/>
              <p:nvPr/>
            </p:nvPicPr>
            <p:blipFill>
              <a:blip r:embed="rId6"/>
              <a:stretch>
                <a:fillRect/>
              </a:stretch>
            </p:blipFill>
            <p:spPr>
              <a:xfrm>
                <a:off x="3895959" y="2017372"/>
                <a:ext cx="202320" cy="252000"/>
              </a:xfrm>
              <a:prstGeom prst="rect">
                <a:avLst/>
              </a:prstGeom>
            </p:spPr>
          </p:pic>
        </mc:Fallback>
      </mc:AlternateContent>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tring Function"/>
          <p:cNvSpPr txBox="1">
            <a:spLocks noGrp="1"/>
          </p:cNvSpPr>
          <p:nvPr>
            <p:ph type="title"/>
          </p:nvPr>
        </p:nvSpPr>
        <p:spPr>
          <a:xfrm>
            <a:off x="1270000" y="3510"/>
            <a:ext cx="10464800" cy="2540001"/>
          </a:xfrm>
          <a:prstGeom prst="rect">
            <a:avLst/>
          </a:prstGeom>
        </p:spPr>
        <p:txBody>
          <a:bodyPr/>
          <a:lstStyle/>
          <a:p>
            <a:pPr lvl="1"/>
            <a:r>
              <a:t>String Function</a:t>
            </a:r>
          </a:p>
        </p:txBody>
      </p:sp>
      <p:sp>
        <p:nvSpPr>
          <p:cNvPr id="141" name="String is an array of type char and each character is stored in two bytes of memory.…"/>
          <p:cNvSpPr txBox="1">
            <a:spLocks noGrp="1"/>
          </p:cNvSpPr>
          <p:nvPr>
            <p:ph type="body" sz="quarter" idx="1"/>
          </p:nvPr>
        </p:nvSpPr>
        <p:spPr>
          <a:xfrm>
            <a:off x="1270000" y="2112387"/>
            <a:ext cx="10464801" cy="2147169"/>
          </a:xfrm>
          <a:prstGeom prst="rect">
            <a:avLst/>
          </a:prstGeom>
        </p:spPr>
        <p:txBody>
          <a:bodyPr>
            <a:normAutofit/>
          </a:bodyPr>
          <a:lstStyle/>
          <a:p>
            <a:pPr marL="331787" indent="-331787">
              <a:buBlip>
                <a:blip r:embed="rId2"/>
              </a:buBlip>
            </a:pPr>
            <a:r>
              <a:rPr sz="2800" dirty="0"/>
              <a:t>String is an array of type char and each character is stored in two bytes of memory.</a:t>
            </a:r>
          </a:p>
          <a:p>
            <a:pPr marL="331787" indent="-331787">
              <a:buBlip>
                <a:blip r:embed="rId2"/>
              </a:buBlip>
            </a:pPr>
            <a:r>
              <a:rPr sz="2800" dirty="0" err="1">
                <a:solidFill>
                  <a:schemeClr val="accent6"/>
                </a:solidFill>
              </a:rPr>
              <a:t>ischar</a:t>
            </a:r>
            <a:r>
              <a:rPr sz="2800" dirty="0">
                <a:solidFill>
                  <a:schemeClr val="accent6"/>
                </a:solidFill>
              </a:rPr>
              <a:t>(variable)</a:t>
            </a:r>
            <a:r>
              <a:rPr sz="2800" dirty="0"/>
              <a:t> - returns 1 if variable type is char</a:t>
            </a:r>
          </a:p>
        </p:txBody>
      </p:sp>
      <p:sp>
        <p:nvSpPr>
          <p:cNvPr id="142" name="Slide Number"/>
          <p:cNvSpPr txBox="1">
            <a:spLocks noGrp="1"/>
          </p:cNvSpPr>
          <p:nvPr>
            <p:ph type="sldNum" sz="quarter" idx="4294967295"/>
          </p:nvPr>
        </p:nvSpPr>
        <p:spPr>
          <a:xfrm>
            <a:off x="6376958" y="9197831"/>
            <a:ext cx="249945" cy="45416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grpSp>
        <p:nvGrpSpPr>
          <p:cNvPr id="145" name="Command Window…"/>
          <p:cNvGrpSpPr/>
          <p:nvPr/>
        </p:nvGrpSpPr>
        <p:grpSpPr>
          <a:xfrm>
            <a:off x="1263748" y="4148135"/>
            <a:ext cx="10477304" cy="4904298"/>
            <a:chOff x="0" y="0"/>
            <a:chExt cx="10477303" cy="4904296"/>
          </a:xfrm>
        </p:grpSpPr>
        <p:sp>
          <p:nvSpPr>
            <p:cNvPr id="144" name="Command Window…"/>
            <p:cNvSpPr txBox="1"/>
            <p:nvPr/>
          </p:nvSpPr>
          <p:spPr>
            <a:xfrm>
              <a:off x="38100" y="38100"/>
              <a:ext cx="10401104" cy="4828097"/>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p>
              <a:pPr algn="l">
                <a:defRPr sz="1800" b="1">
                  <a:solidFill>
                    <a:srgbClr val="000000"/>
                  </a:solidFill>
                  <a:latin typeface="Courier"/>
                  <a:ea typeface="Courier"/>
                  <a:cs typeface="Courier"/>
                  <a:sym typeface="Courier"/>
                </a:defRPr>
              </a:pPr>
              <a:r>
                <a:rPr dirty="0"/>
                <a:t>Command Window</a:t>
              </a:r>
            </a:p>
            <a:p>
              <a:pPr algn="l">
                <a:defRPr sz="1600">
                  <a:solidFill>
                    <a:srgbClr val="000000"/>
                  </a:solidFill>
                  <a:latin typeface="Courier"/>
                  <a:ea typeface="Courier"/>
                  <a:cs typeface="Courier"/>
                  <a:sym typeface="Courier"/>
                </a:defRPr>
              </a:pPr>
              <a:endParaRPr dirty="0"/>
            </a:p>
            <a:p>
              <a:pPr algn="l">
                <a:defRPr sz="1600">
                  <a:solidFill>
                    <a:srgbClr val="000000"/>
                  </a:solidFill>
                  <a:latin typeface="Courier"/>
                  <a:ea typeface="Courier"/>
                  <a:cs typeface="Courier"/>
                  <a:sym typeface="Courier"/>
                </a:defRPr>
              </a:pPr>
              <a:endParaRPr dirty="0"/>
            </a:p>
            <a:p>
              <a:pPr lvl="1" algn="l">
                <a:defRPr sz="1600">
                  <a:solidFill>
                    <a:srgbClr val="000000"/>
                  </a:solidFill>
                  <a:latin typeface="Courier"/>
                  <a:ea typeface="Courier"/>
                  <a:cs typeface="Courier"/>
                  <a:sym typeface="Courier"/>
                </a:defRPr>
              </a:pPr>
              <a:r>
                <a:rPr dirty="0"/>
                <a:t>&gt;&gt; str = '</a:t>
              </a:r>
              <a:r>
                <a:rPr lang="en-IN" dirty="0"/>
                <a:t>Poojan</a:t>
              </a:r>
              <a:r>
                <a:rPr dirty="0"/>
                <a:t> </a:t>
              </a:r>
              <a:r>
                <a:rPr lang="en-IN" dirty="0"/>
                <a:t>18BCE166</a:t>
              </a:r>
              <a:r>
                <a:rPr dirty="0"/>
                <a:t>';</a:t>
              </a:r>
            </a:p>
            <a:p>
              <a:pPr lvl="1" algn="l">
                <a:defRPr sz="1600">
                  <a:solidFill>
                    <a:srgbClr val="000000"/>
                  </a:solidFill>
                  <a:latin typeface="Courier"/>
                  <a:ea typeface="Courier"/>
                  <a:cs typeface="Courier"/>
                  <a:sym typeface="Courier"/>
                </a:defRPr>
              </a:pPr>
              <a:r>
                <a:rPr dirty="0"/>
                <a:t>&gt;&gt; </a:t>
              </a:r>
              <a:r>
                <a:rPr dirty="0" err="1"/>
                <a:t>whos</a:t>
              </a:r>
              <a:endParaRPr dirty="0"/>
            </a:p>
            <a:p>
              <a:pPr lvl="1" algn="l">
                <a:defRPr sz="1600">
                  <a:solidFill>
                    <a:srgbClr val="000000"/>
                  </a:solidFill>
                  <a:latin typeface="Courier"/>
                  <a:ea typeface="Courier"/>
                  <a:cs typeface="Courier"/>
                  <a:sym typeface="Courier"/>
                </a:defRPr>
              </a:pPr>
              <a:r>
                <a:rPr dirty="0"/>
                <a:t>  Name      Size            Bytes  Class      Attributes</a:t>
              </a:r>
            </a:p>
            <a:p>
              <a:pPr lvl="1" algn="l">
                <a:defRPr sz="1600">
                  <a:solidFill>
                    <a:srgbClr val="000000"/>
                  </a:solidFill>
                  <a:latin typeface="Courier"/>
                  <a:ea typeface="Courier"/>
                  <a:cs typeface="Courier"/>
                  <a:sym typeface="Courier"/>
                </a:defRPr>
              </a:pPr>
              <a:endParaRPr dirty="0"/>
            </a:p>
            <a:p>
              <a:pPr lvl="1" algn="l">
                <a:defRPr sz="1600">
                  <a:solidFill>
                    <a:srgbClr val="000000"/>
                  </a:solidFill>
                  <a:latin typeface="Courier"/>
                  <a:ea typeface="Courier"/>
                  <a:cs typeface="Courier"/>
                  <a:sym typeface="Courier"/>
                </a:defRPr>
              </a:pPr>
              <a:r>
                <a:rPr dirty="0"/>
                <a:t>  str       1x14               28  char                 </a:t>
              </a:r>
            </a:p>
            <a:p>
              <a:pPr lvl="1" algn="l">
                <a:defRPr sz="1600">
                  <a:solidFill>
                    <a:srgbClr val="000000"/>
                  </a:solidFill>
                  <a:latin typeface="Courier"/>
                  <a:ea typeface="Courier"/>
                  <a:cs typeface="Courier"/>
                  <a:sym typeface="Courier"/>
                </a:defRPr>
              </a:pPr>
              <a:endParaRPr dirty="0"/>
            </a:p>
            <a:p>
              <a:pPr lvl="1" algn="l">
                <a:defRPr sz="1600">
                  <a:solidFill>
                    <a:srgbClr val="000000"/>
                  </a:solidFill>
                  <a:latin typeface="Courier"/>
                  <a:ea typeface="Courier"/>
                  <a:cs typeface="Courier"/>
                  <a:sym typeface="Courier"/>
                </a:defRPr>
              </a:pPr>
              <a:r>
                <a:rPr dirty="0"/>
                <a:t>&gt;&gt; </a:t>
              </a:r>
              <a:r>
                <a:rPr dirty="0" err="1"/>
                <a:t>ischar</a:t>
              </a:r>
              <a:r>
                <a:rPr dirty="0"/>
                <a:t>(str)</a:t>
              </a:r>
            </a:p>
            <a:p>
              <a:pPr lvl="1" algn="l">
                <a:defRPr sz="1600">
                  <a:solidFill>
                    <a:srgbClr val="000000"/>
                  </a:solidFill>
                  <a:latin typeface="Courier"/>
                  <a:ea typeface="Courier"/>
                  <a:cs typeface="Courier"/>
                  <a:sym typeface="Courier"/>
                </a:defRPr>
              </a:pPr>
              <a:r>
                <a:rPr dirty="0" err="1"/>
                <a:t>ans</a:t>
              </a:r>
              <a:r>
                <a:rPr dirty="0"/>
                <a:t> =</a:t>
              </a:r>
            </a:p>
            <a:p>
              <a:pPr lvl="1" algn="l">
                <a:defRPr sz="1600">
                  <a:solidFill>
                    <a:srgbClr val="000000"/>
                  </a:solidFill>
                  <a:latin typeface="Courier"/>
                  <a:ea typeface="Courier"/>
                  <a:cs typeface="Courier"/>
                  <a:sym typeface="Courier"/>
                </a:defRPr>
              </a:pPr>
              <a:r>
                <a:rPr dirty="0"/>
                <a:t>  </a:t>
              </a:r>
              <a:r>
                <a:rPr b="1" u="sng" dirty="0">
                  <a:solidFill>
                    <a:srgbClr val="0433FF"/>
                  </a:solidFill>
                </a:rPr>
                <a:t>logical</a:t>
              </a:r>
            </a:p>
            <a:p>
              <a:pPr lvl="1" algn="l">
                <a:defRPr sz="1600">
                  <a:solidFill>
                    <a:srgbClr val="000000"/>
                  </a:solidFill>
                  <a:latin typeface="Courier"/>
                  <a:ea typeface="Courier"/>
                  <a:cs typeface="Courier"/>
                  <a:sym typeface="Courier"/>
                </a:defRPr>
              </a:pPr>
              <a:r>
                <a:rPr dirty="0"/>
                <a:t>   1</a:t>
              </a:r>
            </a:p>
          </p:txBody>
        </p:sp>
        <p:pic>
          <p:nvPicPr>
            <p:cNvPr id="143" name="Command Window… Command Window&gt;&gt; str = 'Shubh 18BCE171';&gt;&gt; whos  Name      Size            Bytes  Class      Attributes  str       1x14               28  char                 &gt;&gt; ischar(str)ans =  logical   1" descr="Command Window… Command Window&gt;&gt; str = 'Shubh 18BCE171';&gt;&gt; whos  Name      Size            Bytes  Class      Attributes  str       1x14               28  char                 &gt;&gt; ischar(str)ans =  logical   1"/>
            <p:cNvPicPr>
              <a:picLocks/>
            </p:cNvPicPr>
            <p:nvPr/>
          </p:nvPicPr>
          <p:blipFill>
            <a:blip r:embed="rId3"/>
            <a:stretch>
              <a:fillRect/>
            </a:stretch>
          </p:blipFill>
          <p:spPr>
            <a:xfrm>
              <a:off x="0" y="0"/>
              <a:ext cx="10477304" cy="4904297"/>
            </a:xfrm>
            <a:prstGeom prst="rect">
              <a:avLst/>
            </a:prstGeom>
            <a:effectLst/>
          </p:spPr>
        </p:pic>
      </p:gr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E8FAB51-2FFF-4541-B20F-876E9DC1FAD0}"/>
                  </a:ext>
                </a:extLst>
              </p14:cNvPr>
              <p14:cNvContentPartPr/>
              <p14:nvPr/>
            </p14:nvContentPartPr>
            <p14:xfrm>
              <a:off x="2594919" y="994252"/>
              <a:ext cx="711000" cy="515520"/>
            </p14:xfrm>
          </p:contentPart>
        </mc:Choice>
        <mc:Fallback xmlns="">
          <p:pic>
            <p:nvPicPr>
              <p:cNvPr id="2" name="Ink 1">
                <a:extLst>
                  <a:ext uri="{FF2B5EF4-FFF2-40B4-BE49-F238E27FC236}">
                    <a16:creationId xmlns:a16="http://schemas.microsoft.com/office/drawing/2014/main" id="{DE8FAB51-2FFF-4541-B20F-876E9DC1FAD0}"/>
                  </a:ext>
                </a:extLst>
              </p:cNvPr>
              <p:cNvPicPr/>
              <p:nvPr/>
            </p:nvPicPr>
            <p:blipFill>
              <a:blip r:embed="rId5"/>
              <a:stretch>
                <a:fillRect/>
              </a:stretch>
            </p:blipFill>
            <p:spPr>
              <a:xfrm>
                <a:off x="2585919" y="985252"/>
                <a:ext cx="728640" cy="533160"/>
              </a:xfrm>
              <a:prstGeom prst="rect">
                <a:avLst/>
              </a:prstGeom>
            </p:spPr>
          </p:pic>
        </mc:Fallback>
      </mc:AlternateContent>
      <p:grpSp>
        <p:nvGrpSpPr>
          <p:cNvPr id="7" name="Group 6">
            <a:extLst>
              <a:ext uri="{FF2B5EF4-FFF2-40B4-BE49-F238E27FC236}">
                <a16:creationId xmlns:a16="http://schemas.microsoft.com/office/drawing/2014/main" id="{BCBBB36D-F60D-4806-A79F-0C6225F07EA7}"/>
              </a:ext>
            </a:extLst>
          </p:cNvPr>
          <p:cNvGrpSpPr/>
          <p:nvPr/>
        </p:nvGrpSpPr>
        <p:grpSpPr>
          <a:xfrm>
            <a:off x="3929439" y="1492492"/>
            <a:ext cx="5258160" cy="509760"/>
            <a:chOff x="3929439" y="1492492"/>
            <a:chExt cx="5258160" cy="509760"/>
          </a:xfrm>
        </p:grpSpPr>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BC8912DF-9F6F-4C52-82A9-8E44358B0892}"/>
                    </a:ext>
                  </a:extLst>
                </p14:cNvPr>
                <p14:cNvContentPartPr/>
                <p14:nvPr/>
              </p14:nvContentPartPr>
              <p14:xfrm>
                <a:off x="3929439" y="1580332"/>
                <a:ext cx="2965680" cy="348120"/>
              </p14:xfrm>
            </p:contentPart>
          </mc:Choice>
          <mc:Fallback xmlns="">
            <p:pic>
              <p:nvPicPr>
                <p:cNvPr id="3" name="Ink 2">
                  <a:extLst>
                    <a:ext uri="{FF2B5EF4-FFF2-40B4-BE49-F238E27FC236}">
                      <a16:creationId xmlns:a16="http://schemas.microsoft.com/office/drawing/2014/main" id="{BC8912DF-9F6F-4C52-82A9-8E44358B0892}"/>
                    </a:ext>
                  </a:extLst>
                </p:cNvPr>
                <p:cNvPicPr/>
                <p:nvPr/>
              </p:nvPicPr>
              <p:blipFill>
                <a:blip r:embed="rId7"/>
                <a:stretch>
                  <a:fillRect/>
                </a:stretch>
              </p:blipFill>
              <p:spPr>
                <a:xfrm>
                  <a:off x="3920439" y="1571332"/>
                  <a:ext cx="298332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32B51005-0276-40C3-B2C8-F761CDBF592C}"/>
                    </a:ext>
                  </a:extLst>
                </p14:cNvPr>
                <p14:cNvContentPartPr/>
                <p14:nvPr/>
              </p14:nvContentPartPr>
              <p14:xfrm>
                <a:off x="5498319" y="1704892"/>
                <a:ext cx="2944440" cy="297360"/>
              </p14:xfrm>
            </p:contentPart>
          </mc:Choice>
          <mc:Fallback xmlns="">
            <p:pic>
              <p:nvPicPr>
                <p:cNvPr id="4" name="Ink 3">
                  <a:extLst>
                    <a:ext uri="{FF2B5EF4-FFF2-40B4-BE49-F238E27FC236}">
                      <a16:creationId xmlns:a16="http://schemas.microsoft.com/office/drawing/2014/main" id="{32B51005-0276-40C3-B2C8-F761CDBF592C}"/>
                    </a:ext>
                  </a:extLst>
                </p:cNvPr>
                <p:cNvPicPr/>
                <p:nvPr/>
              </p:nvPicPr>
              <p:blipFill>
                <a:blip r:embed="rId9"/>
                <a:stretch>
                  <a:fillRect/>
                </a:stretch>
              </p:blipFill>
              <p:spPr>
                <a:xfrm>
                  <a:off x="5489679" y="1695892"/>
                  <a:ext cx="296208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33FD5FD0-14E1-404A-ADBB-AE886999B3FD}"/>
                    </a:ext>
                  </a:extLst>
                </p14:cNvPr>
                <p14:cNvContentPartPr/>
                <p14:nvPr/>
              </p14:nvContentPartPr>
              <p14:xfrm>
                <a:off x="7500279" y="1492492"/>
                <a:ext cx="1687320" cy="460080"/>
              </p14:xfrm>
            </p:contentPart>
          </mc:Choice>
          <mc:Fallback xmlns="">
            <p:pic>
              <p:nvPicPr>
                <p:cNvPr id="6" name="Ink 5">
                  <a:extLst>
                    <a:ext uri="{FF2B5EF4-FFF2-40B4-BE49-F238E27FC236}">
                      <a16:creationId xmlns:a16="http://schemas.microsoft.com/office/drawing/2014/main" id="{33FD5FD0-14E1-404A-ADBB-AE886999B3FD}"/>
                    </a:ext>
                  </a:extLst>
                </p:cNvPr>
                <p:cNvPicPr/>
                <p:nvPr/>
              </p:nvPicPr>
              <p:blipFill>
                <a:blip r:embed="rId11"/>
                <a:stretch>
                  <a:fillRect/>
                </a:stretch>
              </p:blipFill>
              <p:spPr>
                <a:xfrm>
                  <a:off x="7491279" y="1483492"/>
                  <a:ext cx="1704960" cy="477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5CA96784-E5F8-4A52-A6A2-3ED8B9B4E2D3}"/>
                  </a:ext>
                </a:extLst>
              </p14:cNvPr>
              <p14:cNvContentPartPr/>
              <p14:nvPr/>
            </p14:nvContentPartPr>
            <p14:xfrm>
              <a:off x="630399" y="2343532"/>
              <a:ext cx="1121040" cy="650160"/>
            </p14:xfrm>
          </p:contentPart>
        </mc:Choice>
        <mc:Fallback xmlns="">
          <p:pic>
            <p:nvPicPr>
              <p:cNvPr id="8" name="Ink 7">
                <a:extLst>
                  <a:ext uri="{FF2B5EF4-FFF2-40B4-BE49-F238E27FC236}">
                    <a16:creationId xmlns:a16="http://schemas.microsoft.com/office/drawing/2014/main" id="{5CA96784-E5F8-4A52-A6A2-3ED8B9B4E2D3}"/>
                  </a:ext>
                </a:extLst>
              </p:cNvPr>
              <p:cNvPicPr/>
              <p:nvPr/>
            </p:nvPicPr>
            <p:blipFill>
              <a:blip r:embed="rId13"/>
              <a:stretch>
                <a:fillRect/>
              </a:stretch>
            </p:blipFill>
            <p:spPr>
              <a:xfrm>
                <a:off x="621399" y="2334892"/>
                <a:ext cx="1138680" cy="667800"/>
              </a:xfrm>
              <a:prstGeom prst="rect">
                <a:avLst/>
              </a:prstGeom>
            </p:spPr>
          </p:pic>
        </mc:Fallback>
      </mc:AlternateContent>
      <p:grpSp>
        <p:nvGrpSpPr>
          <p:cNvPr id="11" name="Group 10">
            <a:extLst>
              <a:ext uri="{FF2B5EF4-FFF2-40B4-BE49-F238E27FC236}">
                <a16:creationId xmlns:a16="http://schemas.microsoft.com/office/drawing/2014/main" id="{4784FDEA-2A54-426B-A187-01F5905D4240}"/>
              </a:ext>
            </a:extLst>
          </p:cNvPr>
          <p:cNvGrpSpPr/>
          <p:nvPr/>
        </p:nvGrpSpPr>
        <p:grpSpPr>
          <a:xfrm>
            <a:off x="3101439" y="2816572"/>
            <a:ext cx="3374280" cy="87480"/>
            <a:chOff x="3101439" y="2816572"/>
            <a:chExt cx="3374280" cy="8748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C61DA7D3-2913-45A8-9DBF-6812073DB0AB}"/>
                    </a:ext>
                  </a:extLst>
                </p14:cNvPr>
                <p14:cNvContentPartPr/>
                <p14:nvPr/>
              </p14:nvContentPartPr>
              <p14:xfrm>
                <a:off x="3101439" y="2816572"/>
                <a:ext cx="1579320" cy="87480"/>
              </p14:xfrm>
            </p:contentPart>
          </mc:Choice>
          <mc:Fallback xmlns="">
            <p:pic>
              <p:nvPicPr>
                <p:cNvPr id="9" name="Ink 8">
                  <a:extLst>
                    <a:ext uri="{FF2B5EF4-FFF2-40B4-BE49-F238E27FC236}">
                      <a16:creationId xmlns:a16="http://schemas.microsoft.com/office/drawing/2014/main" id="{C61DA7D3-2913-45A8-9DBF-6812073DB0AB}"/>
                    </a:ext>
                  </a:extLst>
                </p:cNvPr>
                <p:cNvPicPr/>
                <p:nvPr/>
              </p:nvPicPr>
              <p:blipFill>
                <a:blip r:embed="rId15"/>
                <a:stretch>
                  <a:fillRect/>
                </a:stretch>
              </p:blipFill>
              <p:spPr>
                <a:xfrm>
                  <a:off x="3092799" y="2807932"/>
                  <a:ext cx="15969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C398156D-BD38-43D4-9E73-7607BC682368}"/>
                    </a:ext>
                  </a:extLst>
                </p14:cNvPr>
                <p14:cNvContentPartPr/>
                <p14:nvPr/>
              </p14:nvContentPartPr>
              <p14:xfrm>
                <a:off x="5782719" y="2854012"/>
                <a:ext cx="693000" cy="360"/>
              </p14:xfrm>
            </p:contentPart>
          </mc:Choice>
          <mc:Fallback xmlns="">
            <p:pic>
              <p:nvPicPr>
                <p:cNvPr id="10" name="Ink 9">
                  <a:extLst>
                    <a:ext uri="{FF2B5EF4-FFF2-40B4-BE49-F238E27FC236}">
                      <a16:creationId xmlns:a16="http://schemas.microsoft.com/office/drawing/2014/main" id="{C398156D-BD38-43D4-9E73-7607BC682368}"/>
                    </a:ext>
                  </a:extLst>
                </p:cNvPr>
                <p:cNvPicPr/>
                <p:nvPr/>
              </p:nvPicPr>
              <p:blipFill>
                <a:blip r:embed="rId17"/>
                <a:stretch>
                  <a:fillRect/>
                </a:stretch>
              </p:blipFill>
              <p:spPr>
                <a:xfrm>
                  <a:off x="5774079" y="2845372"/>
                  <a:ext cx="71064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ECC831A3-6808-49DE-BDC0-17243B5A9EE0}"/>
                  </a:ext>
                </a:extLst>
              </p14:cNvPr>
              <p14:cNvContentPartPr/>
              <p14:nvPr/>
            </p14:nvContentPartPr>
            <p14:xfrm>
              <a:off x="2286039" y="3298612"/>
              <a:ext cx="2807280" cy="62640"/>
            </p14:xfrm>
          </p:contentPart>
        </mc:Choice>
        <mc:Fallback xmlns="">
          <p:pic>
            <p:nvPicPr>
              <p:cNvPr id="12" name="Ink 11">
                <a:extLst>
                  <a:ext uri="{FF2B5EF4-FFF2-40B4-BE49-F238E27FC236}">
                    <a16:creationId xmlns:a16="http://schemas.microsoft.com/office/drawing/2014/main" id="{ECC831A3-6808-49DE-BDC0-17243B5A9EE0}"/>
                  </a:ext>
                </a:extLst>
              </p:cNvPr>
              <p:cNvPicPr/>
              <p:nvPr/>
            </p:nvPicPr>
            <p:blipFill>
              <a:blip r:embed="rId19"/>
              <a:stretch>
                <a:fillRect/>
              </a:stretch>
            </p:blipFill>
            <p:spPr>
              <a:xfrm>
                <a:off x="2277039" y="3289612"/>
                <a:ext cx="28249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7FE15236-4F97-4645-A26E-DB122D744306}"/>
                  </a:ext>
                </a:extLst>
              </p14:cNvPr>
              <p14:cNvContentPartPr/>
              <p14:nvPr/>
            </p14:nvContentPartPr>
            <p14:xfrm>
              <a:off x="2508519" y="3829612"/>
              <a:ext cx="1137960" cy="14400"/>
            </p14:xfrm>
          </p:contentPart>
        </mc:Choice>
        <mc:Fallback xmlns="">
          <p:pic>
            <p:nvPicPr>
              <p:cNvPr id="13" name="Ink 12">
                <a:extLst>
                  <a:ext uri="{FF2B5EF4-FFF2-40B4-BE49-F238E27FC236}">
                    <a16:creationId xmlns:a16="http://schemas.microsoft.com/office/drawing/2014/main" id="{7FE15236-4F97-4645-A26E-DB122D744306}"/>
                  </a:ext>
                </a:extLst>
              </p:cNvPr>
              <p:cNvPicPr/>
              <p:nvPr/>
            </p:nvPicPr>
            <p:blipFill>
              <a:blip r:embed="rId21"/>
              <a:stretch>
                <a:fillRect/>
              </a:stretch>
            </p:blipFill>
            <p:spPr>
              <a:xfrm>
                <a:off x="2499519" y="3820972"/>
                <a:ext cx="1155600" cy="32040"/>
              </a:xfrm>
              <a:prstGeom prst="rect">
                <a:avLst/>
              </a:prstGeom>
            </p:spPr>
          </p:pic>
        </mc:Fallback>
      </mc:AlternateContent>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tring Function"/>
          <p:cNvSpPr txBox="1">
            <a:spLocks noGrp="1"/>
          </p:cNvSpPr>
          <p:nvPr>
            <p:ph type="title"/>
          </p:nvPr>
        </p:nvSpPr>
        <p:spPr>
          <a:xfrm>
            <a:off x="1270000" y="3510"/>
            <a:ext cx="10464800" cy="2540001"/>
          </a:xfrm>
          <a:prstGeom prst="rect">
            <a:avLst/>
          </a:prstGeom>
        </p:spPr>
        <p:txBody>
          <a:bodyPr/>
          <a:lstStyle/>
          <a:p>
            <a:pPr lvl="1"/>
            <a:r>
              <a:t>String Function</a:t>
            </a:r>
          </a:p>
        </p:txBody>
      </p:sp>
      <p:sp>
        <p:nvSpPr>
          <p:cNvPr id="148" name="Slide Number"/>
          <p:cNvSpPr txBox="1">
            <a:spLocks noGrp="1"/>
          </p:cNvSpPr>
          <p:nvPr>
            <p:ph type="sldNum" sz="quarter" idx="4294967295"/>
          </p:nvPr>
        </p:nvSpPr>
        <p:spPr>
          <a:xfrm>
            <a:off x="6353087" y="9197831"/>
            <a:ext cx="297686" cy="45416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graphicFrame>
        <p:nvGraphicFramePr>
          <p:cNvPr id="149" name="Table"/>
          <p:cNvGraphicFramePr/>
          <p:nvPr>
            <p:extLst>
              <p:ext uri="{D42A27DB-BD31-4B8C-83A1-F6EECF244321}">
                <p14:modId xmlns:p14="http://schemas.microsoft.com/office/powerpoint/2010/main" val="334675940"/>
              </p:ext>
            </p:extLst>
          </p:nvPr>
        </p:nvGraphicFramePr>
        <p:xfrm>
          <a:off x="254643" y="1875100"/>
          <a:ext cx="12330714" cy="7398377"/>
        </p:xfrm>
        <a:graphic>
          <a:graphicData uri="http://schemas.openxmlformats.org/drawingml/2006/table">
            <a:tbl>
              <a:tblPr>
                <a:tableStyleId>{4C3C2611-4C71-4FC5-86AE-919BDF0F9419}</a:tableStyleId>
              </a:tblPr>
              <a:tblGrid>
                <a:gridCol w="3694273">
                  <a:extLst>
                    <a:ext uri="{9D8B030D-6E8A-4147-A177-3AD203B41FA5}">
                      <a16:colId xmlns:a16="http://schemas.microsoft.com/office/drawing/2014/main" val="20000"/>
                    </a:ext>
                  </a:extLst>
                </a:gridCol>
                <a:gridCol w="3031090">
                  <a:extLst>
                    <a:ext uri="{9D8B030D-6E8A-4147-A177-3AD203B41FA5}">
                      <a16:colId xmlns:a16="http://schemas.microsoft.com/office/drawing/2014/main" val="20001"/>
                    </a:ext>
                  </a:extLst>
                </a:gridCol>
                <a:gridCol w="5605351">
                  <a:extLst>
                    <a:ext uri="{9D8B030D-6E8A-4147-A177-3AD203B41FA5}">
                      <a16:colId xmlns:a16="http://schemas.microsoft.com/office/drawing/2014/main" val="20002"/>
                    </a:ext>
                  </a:extLst>
                </a:gridCol>
              </a:tblGrid>
              <a:tr h="585502">
                <a:tc rowSpan="2">
                  <a:txBody>
                    <a:bodyPr/>
                    <a:lstStyle/>
                    <a:p>
                      <a:pPr defTabSz="914400">
                        <a:tabLst>
                          <a:tab pos="1295400" algn="l"/>
                        </a:tabLst>
                        <a:defRPr>
                          <a:solidFill>
                            <a:srgbClr val="000000"/>
                          </a:solidFill>
                        </a:defRPr>
                      </a:pPr>
                      <a:r>
                        <a:rPr sz="2600">
                          <a:solidFill>
                            <a:schemeClr val="accent5"/>
                          </a:solidFill>
                          <a:effectLst>
                            <a:outerShdw blurRad="63500" dist="3302" dir="5400000" rotWithShape="0">
                              <a:srgbClr val="000000">
                                <a:alpha val="40000"/>
                              </a:srgbClr>
                            </a:outerShdw>
                          </a:effectLst>
                        </a:rPr>
                        <a:t>String Conversion Function</a:t>
                      </a:r>
                    </a:p>
                  </a:txBody>
                  <a:tcPr marL="50800" marR="50800" marT="50800" marB="50800" anchor="ctr" horzOverflow="overflow">
                    <a:lnL w="12700">
                      <a:miter lim="400000"/>
                    </a:lnL>
                    <a:lnT w="12700">
                      <a:miter lim="400000"/>
                    </a:lnT>
                    <a:lnB w="25400">
                      <a:solidFill>
                        <a:srgbClr val="FFFFFF"/>
                      </a:solidFill>
                      <a:miter lim="400000"/>
                    </a:lnB>
                  </a:tcPr>
                </a:tc>
                <a:tc>
                  <a:txBody>
                    <a:bodyPr/>
                    <a:lstStyle/>
                    <a:p>
                      <a:pPr defTabSz="914400">
                        <a:tabLst>
                          <a:tab pos="1295400" algn="l"/>
                        </a:tabLst>
                        <a:defRPr>
                          <a:solidFill>
                            <a:srgbClr val="000000"/>
                          </a:solidFill>
                        </a:defRPr>
                      </a:pPr>
                      <a:r>
                        <a:rPr sz="2200" dirty="0">
                          <a:solidFill>
                            <a:schemeClr val="accent6"/>
                          </a:solidFill>
                          <a:effectLst>
                            <a:outerShdw blurRad="63500" dist="3302" dir="5400000" rotWithShape="0">
                              <a:srgbClr val="000000">
                                <a:alpha val="40000"/>
                              </a:srgbClr>
                            </a:outerShdw>
                          </a:effectLst>
                        </a:rPr>
                        <a:t>double(str)</a:t>
                      </a:r>
                    </a:p>
                  </a:txBody>
                  <a:tcPr marL="50800" marR="50800" marT="50800" marB="50800" anchor="ctr" horzOverflow="overflow">
                    <a:lnT w="12700">
                      <a:miter lim="400000"/>
                    </a:lnT>
                  </a:tcPr>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Convert to double datatype</a:t>
                      </a:r>
                    </a:p>
                  </a:txBody>
                  <a:tcPr marL="50800" marR="50800" marT="50800" marB="50800" anchor="ctr" horzOverflow="overflow">
                    <a:lnR w="12700">
                      <a:miter lim="400000"/>
                    </a:lnR>
                    <a:lnT w="12700">
                      <a:miter lim="400000"/>
                    </a:lnT>
                  </a:tcPr>
                </a:tc>
                <a:extLst>
                  <a:ext uri="{0D108BD9-81ED-4DB2-BD59-A6C34878D82A}">
                    <a16:rowId xmlns:a16="http://schemas.microsoft.com/office/drawing/2014/main" val="10000"/>
                  </a:ext>
                </a:extLst>
              </a:tr>
              <a:tr h="599374">
                <a:tc vMerge="1">
                  <a:txBody>
                    <a:bodyPr/>
                    <a:lstStyle/>
                    <a:p>
                      <a:endParaRPr lang="en-US"/>
                    </a:p>
                  </a:txBody>
                  <a:tcPr/>
                </a:tc>
                <a:tc>
                  <a:txBody>
                    <a:bodyPr/>
                    <a:lstStyle/>
                    <a:p>
                      <a:pPr defTabSz="914400">
                        <a:tabLst>
                          <a:tab pos="1295400" algn="l"/>
                        </a:tabLst>
                        <a:defRPr>
                          <a:solidFill>
                            <a:srgbClr val="000000"/>
                          </a:solidFill>
                        </a:defRPr>
                      </a:pPr>
                      <a:r>
                        <a:rPr sz="2200" dirty="0">
                          <a:solidFill>
                            <a:schemeClr val="accent6"/>
                          </a:solidFill>
                          <a:effectLst>
                            <a:outerShdw blurRad="63500" dist="3302" dir="5400000" rotWithShape="0">
                              <a:srgbClr val="000000">
                                <a:alpha val="40000"/>
                              </a:srgbClr>
                            </a:outerShdw>
                          </a:effectLst>
                        </a:rPr>
                        <a:t>char(vector)</a:t>
                      </a:r>
                    </a:p>
                  </a:txBody>
                  <a:tcPr marL="50800" marR="50800" marT="50800" marB="50800" anchor="ctr" horzOverflow="overflow">
                    <a:lnB w="25400">
                      <a:solidFill>
                        <a:srgbClr val="FFFFFF"/>
                      </a:solidFill>
                      <a:miter lim="400000"/>
                    </a:lnB>
                  </a:tcPr>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Convert to character datatype</a:t>
                      </a:r>
                    </a:p>
                  </a:txBody>
                  <a:tcPr marL="50800" marR="50800" marT="50800" marB="50800" anchor="ctr" horzOverflow="overflow">
                    <a:lnR w="12700">
                      <a:miter lim="400000"/>
                    </a:lnR>
                    <a:lnB w="25400">
                      <a:solidFill>
                        <a:srgbClr val="FFFFFF"/>
                      </a:solidFill>
                      <a:miter lim="400000"/>
                    </a:lnB>
                  </a:tcPr>
                </a:tc>
                <a:extLst>
                  <a:ext uri="{0D108BD9-81ED-4DB2-BD59-A6C34878D82A}">
                    <a16:rowId xmlns:a16="http://schemas.microsoft.com/office/drawing/2014/main" val="10001"/>
                  </a:ext>
                </a:extLst>
              </a:tr>
              <a:tr h="599374">
                <a:tc rowSpan="2">
                  <a:txBody>
                    <a:bodyPr/>
                    <a:lstStyle/>
                    <a:p>
                      <a:pPr defTabSz="914400">
                        <a:tabLst>
                          <a:tab pos="1295400" algn="l"/>
                        </a:tabLst>
                        <a:defRPr>
                          <a:solidFill>
                            <a:srgbClr val="000000"/>
                          </a:solidFill>
                        </a:defRPr>
                      </a:pPr>
                      <a:r>
                        <a:rPr sz="2600" dirty="0">
                          <a:solidFill>
                            <a:schemeClr val="accent5"/>
                          </a:solidFill>
                          <a:effectLst>
                            <a:outerShdw blurRad="63500" dist="3302" dir="5400000" rotWithShape="0">
                              <a:srgbClr val="000000">
                                <a:alpha val="40000"/>
                              </a:srgbClr>
                            </a:outerShdw>
                          </a:effectLst>
                        </a:rPr>
                        <a:t>Creating 2-D Character Array</a:t>
                      </a:r>
                    </a:p>
                  </a:txBody>
                  <a:tcPr marL="50800" marR="50800" marT="50800" marB="50800" anchor="ctr" horzOverflow="overflow">
                    <a:lnL w="12700">
                      <a:miter lim="400000"/>
                    </a:lnL>
                    <a:lnT w="25400">
                      <a:solidFill>
                        <a:srgbClr val="FFFFFF"/>
                      </a:solidFill>
                      <a:miter lim="400000"/>
                    </a:lnT>
                    <a:lnB w="25400">
                      <a:solidFill>
                        <a:srgbClr val="FFFFFF"/>
                      </a:solidFill>
                      <a:miter lim="400000"/>
                    </a:lnB>
                  </a:tcPr>
                </a:tc>
                <a:tc gridSpan="2">
                  <a:txBody>
                    <a:bodyPr/>
                    <a:lstStyle/>
                    <a:p>
                      <a:pPr defTabSz="914400">
                        <a:tabLst>
                          <a:tab pos="1295400" algn="l"/>
                        </a:tabLst>
                        <a:defRPr>
                          <a:solidFill>
                            <a:srgbClr val="000000"/>
                          </a:solidFill>
                        </a:defRPr>
                      </a:pPr>
                      <a:r>
                        <a:rPr sz="2200" dirty="0">
                          <a:solidFill>
                            <a:schemeClr val="accent6"/>
                          </a:solidFill>
                          <a:effectLst>
                            <a:outerShdw blurRad="63500" dist="3302" dir="5400000" rotWithShape="0">
                              <a:srgbClr val="000000">
                                <a:alpha val="40000"/>
                              </a:srgbClr>
                            </a:outerShdw>
                          </a:effectLst>
                        </a:rPr>
                        <a:t>char(rowStr1, rowStr2, rowStr3, …)</a:t>
                      </a:r>
                    </a:p>
                  </a:txBody>
                  <a:tcPr marL="50800" marR="50800" marT="50800" marB="50800" anchor="ctr" horzOverflow="overflow">
                    <a:lnR w="12700">
                      <a:miter lim="400000"/>
                    </a:lnR>
                    <a:lnT w="25400">
                      <a:solidFill>
                        <a:srgbClr val="FFFFFF"/>
                      </a:solidFill>
                      <a:miter lim="400000"/>
                    </a:lnT>
                  </a:tcPr>
                </a:tc>
                <a:tc hMerge="1">
                  <a:txBody>
                    <a:bodyPr/>
                    <a:lstStyle/>
                    <a:p>
                      <a:endParaRPr lang="en-US"/>
                    </a:p>
                  </a:txBody>
                  <a:tcPr/>
                </a:tc>
                <a:extLst>
                  <a:ext uri="{0D108BD9-81ED-4DB2-BD59-A6C34878D82A}">
                    <a16:rowId xmlns:a16="http://schemas.microsoft.com/office/drawing/2014/main" val="10002"/>
                  </a:ext>
                </a:extLst>
              </a:tr>
              <a:tr h="630710">
                <a:tc vMerge="1">
                  <a:txBody>
                    <a:bodyPr/>
                    <a:lstStyle/>
                    <a:p>
                      <a:endParaRPr lang="en-US"/>
                    </a:p>
                  </a:txBody>
                  <a:tcPr/>
                </a:tc>
                <a:tc gridSpan="2">
                  <a:txBody>
                    <a:bodyPr/>
                    <a:lstStyle/>
                    <a:p>
                      <a:pPr defTabSz="914400">
                        <a:tabLst>
                          <a:tab pos="1295400" algn="l"/>
                        </a:tabLst>
                        <a:defRPr>
                          <a:solidFill>
                            <a:srgbClr val="000000"/>
                          </a:solidFill>
                        </a:defRPr>
                      </a:pPr>
                      <a:r>
                        <a:rPr sz="2200" dirty="0" err="1">
                          <a:solidFill>
                            <a:schemeClr val="accent6"/>
                          </a:solidFill>
                          <a:effectLst>
                            <a:outerShdw blurRad="63500" dist="3302" dir="5400000" rotWithShape="0">
                              <a:srgbClr val="000000">
                                <a:alpha val="40000"/>
                              </a:srgbClr>
                            </a:outerShdw>
                          </a:effectLst>
                        </a:rPr>
                        <a:t>strvcat</a:t>
                      </a:r>
                      <a:r>
                        <a:rPr sz="2200" dirty="0">
                          <a:solidFill>
                            <a:schemeClr val="accent6"/>
                          </a:solidFill>
                          <a:effectLst>
                            <a:outerShdw blurRad="63500" dist="3302" dir="5400000" rotWithShape="0">
                              <a:srgbClr val="000000">
                                <a:alpha val="40000"/>
                              </a:srgbClr>
                            </a:outerShdw>
                          </a:effectLst>
                        </a:rPr>
                        <a:t>(rowStr1, rowStr2, rowStr3, …)</a:t>
                      </a:r>
                    </a:p>
                  </a:txBody>
                  <a:tcPr marL="50800" marR="50800" marT="50800" marB="50800" anchor="ctr" horzOverflow="overflow">
                    <a:lnR w="12700">
                      <a:miter lim="400000"/>
                    </a:lnR>
                    <a:lnB w="25400">
                      <a:solidFill>
                        <a:srgbClr val="FFFFFF"/>
                      </a:solidFill>
                      <a:miter lim="400000"/>
                    </a:lnB>
                  </a:tcPr>
                </a:tc>
                <a:tc hMerge="1">
                  <a:txBody>
                    <a:bodyPr/>
                    <a:lstStyle/>
                    <a:p>
                      <a:endParaRPr lang="en-US"/>
                    </a:p>
                  </a:txBody>
                  <a:tcPr/>
                </a:tc>
                <a:extLst>
                  <a:ext uri="{0D108BD9-81ED-4DB2-BD59-A6C34878D82A}">
                    <a16:rowId xmlns:a16="http://schemas.microsoft.com/office/drawing/2014/main" val="10003"/>
                  </a:ext>
                </a:extLst>
              </a:tr>
              <a:tr h="599374">
                <a:tc rowSpan="2">
                  <a:txBody>
                    <a:bodyPr/>
                    <a:lstStyle/>
                    <a:p>
                      <a:pPr defTabSz="914400">
                        <a:tabLst>
                          <a:tab pos="1295400" algn="l"/>
                        </a:tabLst>
                        <a:defRPr>
                          <a:solidFill>
                            <a:srgbClr val="000000"/>
                          </a:solidFill>
                        </a:defRPr>
                      </a:pPr>
                      <a:r>
                        <a:rPr sz="2600">
                          <a:solidFill>
                            <a:schemeClr val="accent5"/>
                          </a:solidFill>
                          <a:effectLst>
                            <a:outerShdw blurRad="63500" dist="3302" dir="5400000" rotWithShape="0">
                              <a:srgbClr val="000000">
                                <a:alpha val="40000"/>
                              </a:srgbClr>
                            </a:outerShdw>
                          </a:effectLst>
                        </a:rPr>
                        <a:t>Concatenating Strings</a:t>
                      </a:r>
                    </a:p>
                  </a:txBody>
                  <a:tcPr marL="50800" marR="50800" marT="50800" marB="50800" anchor="ctr" horzOverflow="overflow">
                    <a:lnL w="12700">
                      <a:miter lim="400000"/>
                    </a:lnL>
                    <a:lnT w="25400">
                      <a:solidFill>
                        <a:srgbClr val="FFFFFF"/>
                      </a:solidFill>
                      <a:miter lim="400000"/>
                    </a:lnT>
                    <a:lnB w="25400">
                      <a:solidFill>
                        <a:srgbClr val="FFFFFF"/>
                      </a:solidFill>
                      <a:miter lim="400000"/>
                    </a:lnB>
                  </a:tcPr>
                </a:tc>
                <a:tc>
                  <a:txBody>
                    <a:bodyPr/>
                    <a:lstStyle/>
                    <a:p>
                      <a:pPr defTabSz="914400">
                        <a:tabLst>
                          <a:tab pos="1295400" algn="l"/>
                        </a:tabLst>
                        <a:defRPr>
                          <a:solidFill>
                            <a:srgbClr val="000000"/>
                          </a:solidFill>
                        </a:defRPr>
                      </a:pPr>
                      <a:r>
                        <a:rPr sz="2200" dirty="0" err="1">
                          <a:solidFill>
                            <a:schemeClr val="accent6"/>
                          </a:solidFill>
                          <a:effectLst>
                            <a:outerShdw blurRad="63500" dist="3302" dir="5400000" rotWithShape="0">
                              <a:srgbClr val="000000">
                                <a:alpha val="40000"/>
                              </a:srgbClr>
                            </a:outerShdw>
                          </a:effectLst>
                        </a:rPr>
                        <a:t>strcat</a:t>
                      </a:r>
                      <a:r>
                        <a:rPr sz="2200" dirty="0">
                          <a:solidFill>
                            <a:schemeClr val="accent6"/>
                          </a:solidFill>
                          <a:effectLst>
                            <a:outerShdw blurRad="63500" dist="3302" dir="5400000" rotWithShape="0">
                              <a:srgbClr val="000000">
                                <a:alpha val="40000"/>
                              </a:srgbClr>
                            </a:outerShdw>
                          </a:effectLst>
                        </a:rPr>
                        <a:t>(str1, str2)</a:t>
                      </a:r>
                    </a:p>
                  </a:txBody>
                  <a:tcPr marL="50800" marR="50800" marT="50800" marB="50800" anchor="ctr" horzOverflow="overflow">
                    <a:lnT w="25400">
                      <a:solidFill>
                        <a:srgbClr val="FFFFFF"/>
                      </a:solidFill>
                      <a:miter lim="400000"/>
                    </a:lnT>
                  </a:tcPr>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Concatenate strings horizontally</a:t>
                      </a:r>
                    </a:p>
                  </a:txBody>
                  <a:tcPr marL="50800" marR="50800" marT="50800" marB="50800" anchor="ctr" horzOverflow="overflow">
                    <a:lnR w="12700">
                      <a:miter lim="400000"/>
                    </a:lnR>
                    <a:lnT w="25400">
                      <a:solidFill>
                        <a:srgbClr val="FFFFFF"/>
                      </a:solidFill>
                      <a:miter lim="400000"/>
                    </a:lnT>
                  </a:tcPr>
                </a:tc>
                <a:extLst>
                  <a:ext uri="{0D108BD9-81ED-4DB2-BD59-A6C34878D82A}">
                    <a16:rowId xmlns:a16="http://schemas.microsoft.com/office/drawing/2014/main" val="10004"/>
                  </a:ext>
                </a:extLst>
              </a:tr>
              <a:tr h="599374">
                <a:tc vMerge="1">
                  <a:txBody>
                    <a:bodyPr/>
                    <a:lstStyle/>
                    <a:p>
                      <a:endParaRPr lang="en-US"/>
                    </a:p>
                  </a:txBody>
                  <a:tcPr/>
                </a:tc>
                <a:tc>
                  <a:txBody>
                    <a:bodyPr/>
                    <a:lstStyle/>
                    <a:p>
                      <a:pPr defTabSz="914400">
                        <a:tabLst>
                          <a:tab pos="1295400" algn="l"/>
                        </a:tabLst>
                        <a:defRPr>
                          <a:solidFill>
                            <a:srgbClr val="000000"/>
                          </a:solidFill>
                        </a:defRPr>
                      </a:pPr>
                      <a:r>
                        <a:rPr sz="2200" dirty="0" err="1">
                          <a:solidFill>
                            <a:schemeClr val="accent6"/>
                          </a:solidFill>
                          <a:effectLst>
                            <a:outerShdw blurRad="63500" dist="3302" dir="5400000" rotWithShape="0">
                              <a:srgbClr val="000000">
                                <a:alpha val="40000"/>
                              </a:srgbClr>
                            </a:outerShdw>
                          </a:effectLst>
                        </a:rPr>
                        <a:t>strvcat</a:t>
                      </a:r>
                      <a:r>
                        <a:rPr sz="2200" dirty="0">
                          <a:solidFill>
                            <a:schemeClr val="accent6"/>
                          </a:solidFill>
                          <a:effectLst>
                            <a:outerShdw blurRad="63500" dist="3302" dir="5400000" rotWithShape="0">
                              <a:srgbClr val="000000">
                                <a:alpha val="40000"/>
                              </a:srgbClr>
                            </a:outerShdw>
                          </a:effectLst>
                        </a:rPr>
                        <a:t>(str1, str2)</a:t>
                      </a:r>
                    </a:p>
                  </a:txBody>
                  <a:tcPr marL="50800" marR="50800" marT="50800" marB="50800" anchor="ctr" horzOverflow="overflow">
                    <a:lnB w="25400">
                      <a:solidFill>
                        <a:srgbClr val="FFFFFF"/>
                      </a:solidFill>
                      <a:miter lim="400000"/>
                    </a:lnB>
                  </a:tcPr>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Concatenate strings vertically</a:t>
                      </a:r>
                    </a:p>
                  </a:txBody>
                  <a:tcPr marL="50800" marR="50800" marT="50800" marB="50800" anchor="ctr" horzOverflow="overflow">
                    <a:lnR w="12700">
                      <a:miter lim="400000"/>
                    </a:lnR>
                    <a:lnB w="25400">
                      <a:solidFill>
                        <a:srgbClr val="FFFFFF"/>
                      </a:solidFill>
                      <a:miter lim="400000"/>
                    </a:lnB>
                  </a:tcPr>
                </a:tc>
                <a:extLst>
                  <a:ext uri="{0D108BD9-81ED-4DB2-BD59-A6C34878D82A}">
                    <a16:rowId xmlns:a16="http://schemas.microsoft.com/office/drawing/2014/main" val="10005"/>
                  </a:ext>
                </a:extLst>
              </a:tr>
              <a:tr h="599374">
                <a:tc rowSpan="4">
                  <a:txBody>
                    <a:bodyPr/>
                    <a:lstStyle/>
                    <a:p>
                      <a:pPr defTabSz="914400">
                        <a:tabLst>
                          <a:tab pos="1295400" algn="l"/>
                        </a:tabLst>
                        <a:defRPr>
                          <a:solidFill>
                            <a:srgbClr val="000000"/>
                          </a:solidFill>
                        </a:defRPr>
                      </a:pPr>
                      <a:r>
                        <a:rPr sz="2600">
                          <a:solidFill>
                            <a:schemeClr val="accent5"/>
                          </a:solidFill>
                          <a:effectLst>
                            <a:outerShdw blurRad="63500" dist="3302" dir="5400000" rotWithShape="0">
                              <a:srgbClr val="000000">
                                <a:alpha val="40000"/>
                              </a:srgbClr>
                            </a:outerShdw>
                          </a:effectLst>
                        </a:rPr>
                        <a:t>Comparing Two Strings</a:t>
                      </a:r>
                    </a:p>
                  </a:txBody>
                  <a:tcPr marL="50800" marR="50800" marT="50800" marB="50800" anchor="ctr" horzOverflow="overflow">
                    <a:lnL w="12700">
                      <a:miter lim="400000"/>
                    </a:lnL>
                    <a:lnT w="25400">
                      <a:solidFill>
                        <a:srgbClr val="FFFFFF"/>
                      </a:solidFill>
                      <a:miter lim="400000"/>
                    </a:lnT>
                    <a:lnB w="12700">
                      <a:miter lim="400000"/>
                    </a:lnB>
                  </a:tcPr>
                </a:tc>
                <a:tc>
                  <a:txBody>
                    <a:bodyPr/>
                    <a:lstStyle/>
                    <a:p>
                      <a:pPr defTabSz="914400">
                        <a:tabLst>
                          <a:tab pos="1295400" algn="l"/>
                        </a:tabLst>
                        <a:defRPr>
                          <a:solidFill>
                            <a:srgbClr val="000000"/>
                          </a:solidFill>
                        </a:defRPr>
                      </a:pPr>
                      <a:r>
                        <a:rPr sz="2200" dirty="0" err="1">
                          <a:solidFill>
                            <a:schemeClr val="accent6"/>
                          </a:solidFill>
                          <a:effectLst>
                            <a:outerShdw blurRad="63500" dist="3302" dir="5400000" rotWithShape="0">
                              <a:srgbClr val="000000">
                                <a:alpha val="40000"/>
                              </a:srgbClr>
                            </a:outerShdw>
                          </a:effectLst>
                        </a:rPr>
                        <a:t>strcmp</a:t>
                      </a:r>
                      <a:r>
                        <a:rPr sz="2200" dirty="0">
                          <a:solidFill>
                            <a:schemeClr val="accent6"/>
                          </a:solidFill>
                          <a:effectLst>
                            <a:outerShdw blurRad="63500" dist="3302" dir="5400000" rotWithShape="0">
                              <a:srgbClr val="000000">
                                <a:alpha val="40000"/>
                              </a:srgbClr>
                            </a:outerShdw>
                          </a:effectLst>
                        </a:rPr>
                        <a:t>(str1,str2)</a:t>
                      </a:r>
                    </a:p>
                  </a:txBody>
                  <a:tcPr marL="50800" marR="50800" marT="50800" marB="50800" anchor="ctr" horzOverflow="overflow">
                    <a:lnT w="25400">
                      <a:solidFill>
                        <a:srgbClr val="FFFFFF"/>
                      </a:solidFill>
                      <a:miter lim="400000"/>
                    </a:lnT>
                  </a:tcPr>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Comparing two strings</a:t>
                      </a:r>
                    </a:p>
                  </a:txBody>
                  <a:tcPr marL="50800" marR="50800" marT="50800" marB="50800" anchor="ctr" horzOverflow="overflow">
                    <a:lnR w="12700">
                      <a:miter lim="400000"/>
                    </a:lnR>
                    <a:lnT w="25400">
                      <a:solidFill>
                        <a:srgbClr val="FFFFFF"/>
                      </a:solidFill>
                      <a:miter lim="400000"/>
                    </a:lnT>
                  </a:tcPr>
                </a:tc>
                <a:extLst>
                  <a:ext uri="{0D108BD9-81ED-4DB2-BD59-A6C34878D82A}">
                    <a16:rowId xmlns:a16="http://schemas.microsoft.com/office/drawing/2014/main" val="10006"/>
                  </a:ext>
                </a:extLst>
              </a:tr>
              <a:tr h="1064077">
                <a:tc vMerge="1">
                  <a:txBody>
                    <a:bodyPr/>
                    <a:lstStyle/>
                    <a:p>
                      <a:endParaRPr lang="en-US"/>
                    </a:p>
                  </a:txBody>
                  <a:tcPr/>
                </a:tc>
                <a:tc>
                  <a:txBody>
                    <a:bodyPr/>
                    <a:lstStyle/>
                    <a:p>
                      <a:pPr defTabSz="914400">
                        <a:tabLst>
                          <a:tab pos="1295400" algn="l"/>
                        </a:tabLst>
                        <a:defRPr>
                          <a:solidFill>
                            <a:srgbClr val="000000"/>
                          </a:solidFill>
                        </a:defRPr>
                      </a:pPr>
                      <a:r>
                        <a:rPr sz="2200" dirty="0" err="1">
                          <a:solidFill>
                            <a:schemeClr val="accent6"/>
                          </a:solidFill>
                          <a:effectLst>
                            <a:outerShdw blurRad="63500" dist="3302" dir="5400000" rotWithShape="0">
                              <a:srgbClr val="000000">
                                <a:alpha val="40000"/>
                              </a:srgbClr>
                            </a:outerShdw>
                          </a:effectLst>
                        </a:rPr>
                        <a:t>strcmpi</a:t>
                      </a:r>
                      <a:r>
                        <a:rPr sz="2200" dirty="0">
                          <a:solidFill>
                            <a:schemeClr val="accent6"/>
                          </a:solidFill>
                          <a:effectLst>
                            <a:outerShdw blurRad="63500" dist="3302" dir="5400000" rotWithShape="0">
                              <a:srgbClr val="000000">
                                <a:alpha val="40000"/>
                              </a:srgbClr>
                            </a:outerShdw>
                          </a:effectLst>
                        </a:rPr>
                        <a:t>(str1,str2)</a:t>
                      </a:r>
                    </a:p>
                  </a:txBody>
                  <a:tcPr marL="50800" marR="50800" marT="50800" marB="50800" anchor="ctr" horzOverflow="overflow"/>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Comparing two strings (ignoring case)</a:t>
                      </a:r>
                    </a:p>
                  </a:txBody>
                  <a:tcPr marL="50800" marR="50800" marT="50800" marB="50800" anchor="ctr" horzOverflow="overflow">
                    <a:lnR w="12700">
                      <a:miter lim="400000"/>
                    </a:lnR>
                  </a:tcPr>
                </a:tc>
                <a:extLst>
                  <a:ext uri="{0D108BD9-81ED-4DB2-BD59-A6C34878D82A}">
                    <a16:rowId xmlns:a16="http://schemas.microsoft.com/office/drawing/2014/main" val="10007"/>
                  </a:ext>
                </a:extLst>
              </a:tr>
              <a:tr h="1064077">
                <a:tc vMerge="1">
                  <a:txBody>
                    <a:bodyPr/>
                    <a:lstStyle/>
                    <a:p>
                      <a:endParaRPr lang="en-US"/>
                    </a:p>
                  </a:txBody>
                  <a:tcPr/>
                </a:tc>
                <a:tc>
                  <a:txBody>
                    <a:bodyPr/>
                    <a:lstStyle/>
                    <a:p>
                      <a:pPr defTabSz="914400">
                        <a:tabLst>
                          <a:tab pos="1295400" algn="l"/>
                        </a:tabLst>
                        <a:defRPr>
                          <a:solidFill>
                            <a:srgbClr val="000000"/>
                          </a:solidFill>
                        </a:defRPr>
                      </a:pPr>
                      <a:r>
                        <a:rPr sz="2200" dirty="0" err="1">
                          <a:solidFill>
                            <a:schemeClr val="accent6"/>
                          </a:solidFill>
                          <a:effectLst>
                            <a:outerShdw blurRad="63500" dist="3302" dir="5400000" rotWithShape="0">
                              <a:srgbClr val="000000">
                                <a:alpha val="40000"/>
                              </a:srgbClr>
                            </a:outerShdw>
                          </a:effectLst>
                        </a:rPr>
                        <a:t>strncmp</a:t>
                      </a:r>
                      <a:r>
                        <a:rPr sz="2200" dirty="0">
                          <a:solidFill>
                            <a:schemeClr val="accent6"/>
                          </a:solidFill>
                          <a:effectLst>
                            <a:outerShdw blurRad="63500" dist="3302" dir="5400000" rotWithShape="0">
                              <a:srgbClr val="000000">
                                <a:alpha val="40000"/>
                              </a:srgbClr>
                            </a:outerShdw>
                          </a:effectLst>
                        </a:rPr>
                        <a:t>(str1,str2,n)</a:t>
                      </a:r>
                    </a:p>
                  </a:txBody>
                  <a:tcPr marL="50800" marR="50800" marT="50800" marB="50800" anchor="ctr" horzOverflow="overflow"/>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Comparing first n letters two strings</a:t>
                      </a:r>
                    </a:p>
                  </a:txBody>
                  <a:tcPr marL="50800" marR="50800" marT="50800" marB="50800" anchor="ctr" horzOverflow="overflow">
                    <a:lnR w="12700">
                      <a:miter lim="400000"/>
                    </a:lnR>
                  </a:tcPr>
                </a:tc>
                <a:extLst>
                  <a:ext uri="{0D108BD9-81ED-4DB2-BD59-A6C34878D82A}">
                    <a16:rowId xmlns:a16="http://schemas.microsoft.com/office/drawing/2014/main" val="10008"/>
                  </a:ext>
                </a:extLst>
              </a:tr>
              <a:tr h="1057141">
                <a:tc vMerge="1">
                  <a:txBody>
                    <a:bodyPr/>
                    <a:lstStyle/>
                    <a:p>
                      <a:endParaRPr lang="en-US"/>
                    </a:p>
                  </a:txBody>
                  <a:tcPr/>
                </a:tc>
                <a:tc>
                  <a:txBody>
                    <a:bodyPr/>
                    <a:lstStyle/>
                    <a:p>
                      <a:pPr defTabSz="914400">
                        <a:tabLst>
                          <a:tab pos="1295400" algn="l"/>
                        </a:tabLst>
                        <a:defRPr>
                          <a:solidFill>
                            <a:srgbClr val="000000"/>
                          </a:solidFill>
                        </a:defRPr>
                      </a:pPr>
                      <a:r>
                        <a:rPr sz="2200" dirty="0" err="1">
                          <a:solidFill>
                            <a:schemeClr val="accent6"/>
                          </a:solidFill>
                          <a:effectLst>
                            <a:outerShdw blurRad="63500" dist="3302" dir="5400000" rotWithShape="0">
                              <a:srgbClr val="000000">
                                <a:alpha val="40000"/>
                              </a:srgbClr>
                            </a:outerShdw>
                          </a:effectLst>
                        </a:rPr>
                        <a:t>strncmpi</a:t>
                      </a:r>
                      <a:r>
                        <a:rPr sz="2200" dirty="0">
                          <a:solidFill>
                            <a:schemeClr val="accent6"/>
                          </a:solidFill>
                          <a:effectLst>
                            <a:outerShdw blurRad="63500" dist="3302" dir="5400000" rotWithShape="0">
                              <a:srgbClr val="000000">
                                <a:alpha val="40000"/>
                              </a:srgbClr>
                            </a:outerShdw>
                          </a:effectLst>
                        </a:rPr>
                        <a:t>(str1,str2,n)</a:t>
                      </a:r>
                    </a:p>
                  </a:txBody>
                  <a:tcPr marL="50800" marR="50800" marT="50800" marB="50800" anchor="ctr" horzOverflow="overflow">
                    <a:lnB w="12700">
                      <a:miter lim="400000"/>
                    </a:lnB>
                  </a:tcPr>
                </a:tc>
                <a:tc>
                  <a:txBody>
                    <a:bodyPr/>
                    <a:lstStyle/>
                    <a:p>
                      <a:pPr defTabSz="914400">
                        <a:tabLst>
                          <a:tab pos="1295400" algn="l"/>
                        </a:tabLst>
                        <a:defRPr>
                          <a:solidFill>
                            <a:srgbClr val="000000"/>
                          </a:solidFill>
                        </a:defRPr>
                      </a:pPr>
                      <a:r>
                        <a:rPr sz="2200" dirty="0">
                          <a:solidFill>
                            <a:srgbClr val="FFFFFF"/>
                          </a:solidFill>
                          <a:effectLst>
                            <a:outerShdw blurRad="63500" dist="3302" dir="5400000" rotWithShape="0">
                              <a:srgbClr val="000000">
                                <a:alpha val="40000"/>
                              </a:srgbClr>
                            </a:outerShdw>
                          </a:effectLst>
                        </a:rPr>
                        <a:t>Comparing first n letters two strings (ignoring case)</a:t>
                      </a:r>
                    </a:p>
                  </a:txBody>
                  <a:tcPr marL="50800" marR="50800" marT="50800" marB="50800" anchor="ctr" horzOverflow="overflow">
                    <a:lnR w="12700">
                      <a:miter lim="400000"/>
                    </a:lnR>
                    <a:lnB w="12700">
                      <a:miter lim="400000"/>
                    </a:lnB>
                  </a:tcPr>
                </a:tc>
                <a:extLst>
                  <a:ext uri="{0D108BD9-81ED-4DB2-BD59-A6C34878D82A}">
                    <a16:rowId xmlns:a16="http://schemas.microsoft.com/office/drawing/2014/main" val="10009"/>
                  </a:ext>
                </a:extLst>
              </a:tr>
            </a:tbl>
          </a:graphicData>
        </a:graphic>
      </p:graphicFrame>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E7676EC-33F2-4758-9FC8-D64F76BF3FE8}"/>
                  </a:ext>
                </a:extLst>
              </p14:cNvPr>
              <p14:cNvContentPartPr/>
              <p14:nvPr/>
            </p14:nvContentPartPr>
            <p14:xfrm>
              <a:off x="5393629" y="3237043"/>
              <a:ext cx="212040" cy="82800"/>
            </p14:xfrm>
          </p:contentPart>
        </mc:Choice>
        <mc:Fallback xmlns="">
          <p:pic>
            <p:nvPicPr>
              <p:cNvPr id="2" name="Ink 1">
                <a:extLst>
                  <a:ext uri="{FF2B5EF4-FFF2-40B4-BE49-F238E27FC236}">
                    <a16:creationId xmlns:a16="http://schemas.microsoft.com/office/drawing/2014/main" id="{9E7676EC-33F2-4758-9FC8-D64F76BF3FE8}"/>
                  </a:ext>
                </a:extLst>
              </p:cNvPr>
              <p:cNvPicPr/>
              <p:nvPr/>
            </p:nvPicPr>
            <p:blipFill>
              <a:blip r:embed="rId3"/>
              <a:stretch>
                <a:fillRect/>
              </a:stretch>
            </p:blipFill>
            <p:spPr>
              <a:xfrm>
                <a:off x="5384989" y="3228043"/>
                <a:ext cx="2296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1DBFCC5-96FB-42E6-978D-2A9F4B79ADDD}"/>
                  </a:ext>
                </a:extLst>
              </p14:cNvPr>
              <p14:cNvContentPartPr/>
              <p14:nvPr/>
            </p14:nvContentPartPr>
            <p14:xfrm>
              <a:off x="5335669" y="3824563"/>
              <a:ext cx="423360" cy="172080"/>
            </p14:xfrm>
          </p:contentPart>
        </mc:Choice>
        <mc:Fallback xmlns="">
          <p:pic>
            <p:nvPicPr>
              <p:cNvPr id="3" name="Ink 2">
                <a:extLst>
                  <a:ext uri="{FF2B5EF4-FFF2-40B4-BE49-F238E27FC236}">
                    <a16:creationId xmlns:a16="http://schemas.microsoft.com/office/drawing/2014/main" id="{C1DBFCC5-96FB-42E6-978D-2A9F4B79ADDD}"/>
                  </a:ext>
                </a:extLst>
              </p:cNvPr>
              <p:cNvPicPr/>
              <p:nvPr/>
            </p:nvPicPr>
            <p:blipFill>
              <a:blip r:embed="rId5"/>
              <a:stretch>
                <a:fillRect/>
              </a:stretch>
            </p:blipFill>
            <p:spPr>
              <a:xfrm>
                <a:off x="5327029" y="3815563"/>
                <a:ext cx="44100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85741EFD-4326-46D9-B0EC-AD2A55420BC2}"/>
                  </a:ext>
                </a:extLst>
              </p14:cNvPr>
              <p14:cNvContentPartPr/>
              <p14:nvPr/>
            </p14:nvContentPartPr>
            <p14:xfrm>
              <a:off x="4114839" y="4436572"/>
              <a:ext cx="259560" cy="150120"/>
            </p14:xfrm>
          </p:contentPart>
        </mc:Choice>
        <mc:Fallback>
          <p:pic>
            <p:nvPicPr>
              <p:cNvPr id="4" name="Ink 3">
                <a:extLst>
                  <a:ext uri="{FF2B5EF4-FFF2-40B4-BE49-F238E27FC236}">
                    <a16:creationId xmlns:a16="http://schemas.microsoft.com/office/drawing/2014/main" id="{85741EFD-4326-46D9-B0EC-AD2A55420BC2}"/>
                  </a:ext>
                </a:extLst>
              </p:cNvPr>
              <p:cNvPicPr/>
              <p:nvPr/>
            </p:nvPicPr>
            <p:blipFill>
              <a:blip r:embed="rId7"/>
              <a:stretch>
                <a:fillRect/>
              </a:stretch>
            </p:blipFill>
            <p:spPr>
              <a:xfrm>
                <a:off x="4105839" y="4427932"/>
                <a:ext cx="27720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D1859369-D6EB-462D-BD13-9AF538EF30ED}"/>
                  </a:ext>
                </a:extLst>
              </p14:cNvPr>
              <p14:cNvContentPartPr/>
              <p14:nvPr/>
            </p14:nvContentPartPr>
            <p14:xfrm>
              <a:off x="4127079" y="4874692"/>
              <a:ext cx="226800" cy="240840"/>
            </p14:xfrm>
          </p:contentPart>
        </mc:Choice>
        <mc:Fallback>
          <p:pic>
            <p:nvPicPr>
              <p:cNvPr id="5" name="Ink 4">
                <a:extLst>
                  <a:ext uri="{FF2B5EF4-FFF2-40B4-BE49-F238E27FC236}">
                    <a16:creationId xmlns:a16="http://schemas.microsoft.com/office/drawing/2014/main" id="{D1859369-D6EB-462D-BD13-9AF538EF30ED}"/>
                  </a:ext>
                </a:extLst>
              </p:cNvPr>
              <p:cNvPicPr/>
              <p:nvPr/>
            </p:nvPicPr>
            <p:blipFill>
              <a:blip r:embed="rId9"/>
              <a:stretch>
                <a:fillRect/>
              </a:stretch>
            </p:blipFill>
            <p:spPr>
              <a:xfrm>
                <a:off x="4118439" y="4865692"/>
                <a:ext cx="244440" cy="258480"/>
              </a:xfrm>
              <a:prstGeom prst="rect">
                <a:avLst/>
              </a:prstGeom>
            </p:spPr>
          </p:pic>
        </mc:Fallback>
      </mc:AlternateContent>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tring Function"/>
          <p:cNvSpPr txBox="1">
            <a:spLocks noGrp="1"/>
          </p:cNvSpPr>
          <p:nvPr>
            <p:ph type="title"/>
          </p:nvPr>
        </p:nvSpPr>
        <p:spPr>
          <a:xfrm>
            <a:off x="1270000" y="3510"/>
            <a:ext cx="10464800" cy="2540001"/>
          </a:xfrm>
          <a:prstGeom prst="rect">
            <a:avLst/>
          </a:prstGeom>
        </p:spPr>
        <p:txBody>
          <a:bodyPr/>
          <a:lstStyle/>
          <a:p>
            <a:pPr lvl="1"/>
            <a:r>
              <a:t>String Function</a:t>
            </a:r>
          </a:p>
        </p:txBody>
      </p:sp>
      <p:sp>
        <p:nvSpPr>
          <p:cNvPr id="152" name="Slide Number"/>
          <p:cNvSpPr txBox="1">
            <a:spLocks noGrp="1"/>
          </p:cNvSpPr>
          <p:nvPr>
            <p:ph type="sldNum" sz="quarter" idx="4294967295"/>
          </p:nvPr>
        </p:nvSpPr>
        <p:spPr>
          <a:xfrm>
            <a:off x="6375821" y="9197831"/>
            <a:ext cx="252219" cy="45416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graphicFrame>
        <p:nvGraphicFramePr>
          <p:cNvPr id="153" name="Table"/>
          <p:cNvGraphicFramePr/>
          <p:nvPr/>
        </p:nvGraphicFramePr>
        <p:xfrm>
          <a:off x="376879" y="2035454"/>
          <a:ext cx="12251041" cy="2046285"/>
        </p:xfrm>
        <a:graphic>
          <a:graphicData uri="http://schemas.openxmlformats.org/drawingml/2006/table">
            <a:tbl>
              <a:tblPr>
                <a:tableStyleId>{4C3C2611-4C71-4FC5-86AE-919BDF0F9419}</a:tableStyleId>
              </a:tblPr>
              <a:tblGrid>
                <a:gridCol w="3644900">
                  <a:extLst>
                    <a:ext uri="{9D8B030D-6E8A-4147-A177-3AD203B41FA5}">
                      <a16:colId xmlns:a16="http://schemas.microsoft.com/office/drawing/2014/main" val="20000"/>
                    </a:ext>
                  </a:extLst>
                </a:gridCol>
                <a:gridCol w="4001506">
                  <a:extLst>
                    <a:ext uri="{9D8B030D-6E8A-4147-A177-3AD203B41FA5}">
                      <a16:colId xmlns:a16="http://schemas.microsoft.com/office/drawing/2014/main" val="20001"/>
                    </a:ext>
                  </a:extLst>
                </a:gridCol>
                <a:gridCol w="4604635">
                  <a:extLst>
                    <a:ext uri="{9D8B030D-6E8A-4147-A177-3AD203B41FA5}">
                      <a16:colId xmlns:a16="http://schemas.microsoft.com/office/drawing/2014/main" val="20002"/>
                    </a:ext>
                  </a:extLst>
                </a:gridCol>
              </a:tblGrid>
              <a:tr h="536045">
                <a:tc rowSpan="3">
                  <a:txBody>
                    <a:bodyPr/>
                    <a:lstStyle/>
                    <a:p>
                      <a:pPr defTabSz="914400">
                        <a:tabLst>
                          <a:tab pos="1295400" algn="l"/>
                        </a:tabLst>
                        <a:defRPr sz="2600">
                          <a:solidFill>
                            <a:schemeClr val="accent5"/>
                          </a:solidFill>
                          <a:effectLst>
                            <a:outerShdw blurRad="63500" dist="3302" dir="5400000" rotWithShape="0">
                              <a:srgbClr val="000000">
                                <a:alpha val="40000"/>
                              </a:srgbClr>
                            </a:outerShdw>
                          </a:effectLst>
                        </a:defRPr>
                      </a:pPr>
                      <a:r>
                        <a:t>Categorizing Character</a:t>
                      </a:r>
                    </a:p>
                    <a:p>
                      <a:pPr defTabSz="914400">
                        <a:tabLst>
                          <a:tab pos="1295400" algn="l"/>
                        </a:tabLst>
                        <a:defRPr sz="1700">
                          <a:solidFill>
                            <a:schemeClr val="accent5"/>
                          </a:solidFill>
                          <a:effectLst>
                            <a:outerShdw blurRad="63500" dist="3302" dir="5400000" rotWithShape="0">
                              <a:srgbClr val="000000">
                                <a:alpha val="40000"/>
                              </a:srgbClr>
                            </a:outerShdw>
                          </a:effectLst>
                        </a:defRPr>
                      </a:pPr>
                      <a:r>
                        <a:t>(Check character by character)</a:t>
                      </a:r>
                    </a:p>
                  </a:txBody>
                  <a:tcPr marL="50800" marR="50800" marT="50800" marB="50800" anchor="ctr" horzOverflow="overflow">
                    <a:lnL w="12700">
                      <a:miter lim="400000"/>
                    </a:lnL>
                    <a:lnT w="12700">
                      <a:miter lim="400000"/>
                    </a:lnT>
                    <a:lnB w="12700">
                      <a:miter lim="400000"/>
                    </a:lnB>
                  </a:tcPr>
                </a:tc>
                <a:tc>
                  <a:txBody>
                    <a:bodyPr/>
                    <a:lstStyle/>
                    <a:p>
                      <a:pPr defTabSz="914400">
                        <a:tabLst>
                          <a:tab pos="1295400" algn="l"/>
                        </a:tabLst>
                        <a:defRPr>
                          <a:solidFill>
                            <a:srgbClr val="000000"/>
                          </a:solidFill>
                        </a:defRPr>
                      </a:pPr>
                      <a:r>
                        <a:rPr sz="2200" dirty="0" err="1">
                          <a:solidFill>
                            <a:schemeClr val="accent6"/>
                          </a:solidFill>
                          <a:effectLst>
                            <a:outerShdw blurRad="63500" dist="3302" dir="5400000" rotWithShape="0">
                              <a:srgbClr val="000000">
                                <a:alpha val="40000"/>
                              </a:srgbClr>
                            </a:outerShdw>
                          </a:effectLst>
                        </a:rPr>
                        <a:t>isletter</a:t>
                      </a:r>
                      <a:r>
                        <a:rPr sz="2200" dirty="0">
                          <a:solidFill>
                            <a:schemeClr val="accent6"/>
                          </a:solidFill>
                          <a:effectLst>
                            <a:outerShdw blurRad="63500" dist="3302" dir="5400000" rotWithShape="0">
                              <a:srgbClr val="000000">
                                <a:alpha val="40000"/>
                              </a:srgbClr>
                            </a:outerShdw>
                          </a:effectLst>
                        </a:rPr>
                        <a:t>(str)</a:t>
                      </a:r>
                    </a:p>
                  </a:txBody>
                  <a:tcPr marL="50800" marR="50800" marT="50800" marB="50800" anchor="ctr" horzOverflow="overflow">
                    <a:lnT w="12700">
                      <a:miter lim="400000"/>
                    </a:lnT>
                  </a:tcPr>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Check character is letter</a:t>
                      </a:r>
                    </a:p>
                  </a:txBody>
                  <a:tcPr marL="50800" marR="50800" marT="50800" marB="50800" anchor="ctr" horzOverflow="overflow">
                    <a:lnR w="12700">
                      <a:miter lim="400000"/>
                    </a:lnR>
                    <a:lnT w="12700">
                      <a:miter lim="400000"/>
                    </a:lnT>
                  </a:tcPr>
                </a:tc>
                <a:extLst>
                  <a:ext uri="{0D108BD9-81ED-4DB2-BD59-A6C34878D82A}">
                    <a16:rowId xmlns:a16="http://schemas.microsoft.com/office/drawing/2014/main" val="10000"/>
                  </a:ext>
                </a:extLst>
              </a:tr>
              <a:tr h="542395">
                <a:tc vMerge="1">
                  <a:txBody>
                    <a:bodyPr/>
                    <a:lstStyle/>
                    <a:p>
                      <a:endParaRPr lang="en-US"/>
                    </a:p>
                  </a:txBody>
                  <a:tcPr/>
                </a:tc>
                <a:tc>
                  <a:txBody>
                    <a:bodyPr/>
                    <a:lstStyle/>
                    <a:p>
                      <a:pPr defTabSz="914400">
                        <a:tabLst>
                          <a:tab pos="1295400" algn="l"/>
                        </a:tabLst>
                        <a:defRPr>
                          <a:solidFill>
                            <a:srgbClr val="000000"/>
                          </a:solidFill>
                        </a:defRPr>
                      </a:pPr>
                      <a:r>
                        <a:rPr sz="2200">
                          <a:solidFill>
                            <a:schemeClr val="accent6"/>
                          </a:solidFill>
                          <a:effectLst>
                            <a:outerShdw blurRad="63500" dist="3302" dir="5400000" rotWithShape="0">
                              <a:srgbClr val="000000">
                                <a:alpha val="40000"/>
                              </a:srgbClr>
                            </a:outerShdw>
                          </a:effectLst>
                        </a:rPr>
                        <a:t>isspace(str)</a:t>
                      </a:r>
                    </a:p>
                  </a:txBody>
                  <a:tcPr marL="50800" marR="50800" marT="50800" marB="50800" anchor="ctr" horzOverflow="overflow"/>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Check character is whitespace</a:t>
                      </a:r>
                    </a:p>
                  </a:txBody>
                  <a:tcPr marL="50800" marR="50800" marT="50800" marB="50800" anchor="ctr" horzOverflow="overflow">
                    <a:lnR w="12700">
                      <a:miter lim="400000"/>
                    </a:lnR>
                  </a:tcPr>
                </a:tc>
                <a:extLst>
                  <a:ext uri="{0D108BD9-81ED-4DB2-BD59-A6C34878D82A}">
                    <a16:rowId xmlns:a16="http://schemas.microsoft.com/office/drawing/2014/main" val="10001"/>
                  </a:ext>
                </a:extLst>
              </a:tr>
              <a:tr h="967845">
                <a:tc vMerge="1">
                  <a:txBody>
                    <a:bodyPr/>
                    <a:lstStyle/>
                    <a:p>
                      <a:endParaRPr lang="en-US"/>
                    </a:p>
                  </a:txBody>
                  <a:tcPr/>
                </a:tc>
                <a:tc>
                  <a:txBody>
                    <a:bodyPr/>
                    <a:lstStyle/>
                    <a:p>
                      <a:pPr defTabSz="914400">
                        <a:tabLst>
                          <a:tab pos="1295400" algn="l"/>
                        </a:tabLst>
                        <a:defRPr>
                          <a:solidFill>
                            <a:srgbClr val="000000"/>
                          </a:solidFill>
                        </a:defRPr>
                      </a:pPr>
                      <a:r>
                        <a:rPr sz="2200">
                          <a:solidFill>
                            <a:schemeClr val="accent6"/>
                          </a:solidFill>
                          <a:effectLst>
                            <a:outerShdw blurRad="63500" dist="3302" dir="5400000" rotWithShape="0">
                              <a:srgbClr val="000000">
                                <a:alpha val="40000"/>
                              </a:srgbClr>
                            </a:outerShdw>
                          </a:effectLst>
                        </a:rPr>
                        <a:t>isstrprop(str,‘category’)</a:t>
                      </a:r>
                    </a:p>
                  </a:txBody>
                  <a:tcPr marL="50800" marR="50800" marT="50800" marB="50800" anchor="ctr" horzOverflow="overflow">
                    <a:lnB w="12700">
                      <a:miter lim="400000"/>
                    </a:lnB>
                  </a:tcPr>
                </a:tc>
                <a:tc>
                  <a:txBody>
                    <a:bodyPr/>
                    <a:lstStyle/>
                    <a:p>
                      <a:pPr defTabSz="914400">
                        <a:tabLst>
                          <a:tab pos="1295400" algn="l"/>
                        </a:tabLst>
                        <a:defRPr>
                          <a:solidFill>
                            <a:srgbClr val="000000"/>
                          </a:solidFill>
                        </a:defRPr>
                      </a:pPr>
                      <a:r>
                        <a:rPr sz="2200" dirty="0">
                          <a:solidFill>
                            <a:srgbClr val="FFFFFF"/>
                          </a:solidFill>
                          <a:effectLst>
                            <a:outerShdw blurRad="63500" dist="3302" dir="5400000" rotWithShape="0">
                              <a:srgbClr val="000000">
                                <a:alpha val="40000"/>
                              </a:srgbClr>
                            </a:outerShdw>
                          </a:effectLst>
                        </a:rPr>
                        <a:t>General function to check category</a:t>
                      </a:r>
                    </a:p>
                  </a:txBody>
                  <a:tcPr marL="50800" marR="50800" marT="50800" marB="50800" anchor="ctr" horzOverflow="overflow">
                    <a:lnR w="12700">
                      <a:miter lim="400000"/>
                    </a:lnR>
                    <a:lnB w="12700">
                      <a:miter lim="400000"/>
                    </a:lnB>
                  </a:tcPr>
                </a:tc>
                <a:extLst>
                  <a:ext uri="{0D108BD9-81ED-4DB2-BD59-A6C34878D82A}">
                    <a16:rowId xmlns:a16="http://schemas.microsoft.com/office/drawing/2014/main" val="10002"/>
                  </a:ext>
                </a:extLst>
              </a:tr>
            </a:tbl>
          </a:graphicData>
        </a:graphic>
      </p:graphicFrame>
      <p:graphicFrame>
        <p:nvGraphicFramePr>
          <p:cNvPr id="154" name="Table"/>
          <p:cNvGraphicFramePr/>
          <p:nvPr/>
        </p:nvGraphicFramePr>
        <p:xfrm>
          <a:off x="374650" y="4186475"/>
          <a:ext cx="12255500" cy="5013397"/>
        </p:xfrm>
        <a:graphic>
          <a:graphicData uri="http://schemas.openxmlformats.org/drawingml/2006/table">
            <a:tbl>
              <a:tblPr>
                <a:tableStyleId>{4C3C2611-4C71-4FC5-86AE-919BDF0F9419}</a:tableStyleId>
              </a:tblPr>
              <a:tblGrid>
                <a:gridCol w="2540674">
                  <a:extLst>
                    <a:ext uri="{9D8B030D-6E8A-4147-A177-3AD203B41FA5}">
                      <a16:colId xmlns:a16="http://schemas.microsoft.com/office/drawing/2014/main" val="20000"/>
                    </a:ext>
                  </a:extLst>
                </a:gridCol>
                <a:gridCol w="9714826">
                  <a:extLst>
                    <a:ext uri="{9D8B030D-6E8A-4147-A177-3AD203B41FA5}">
                      <a16:colId xmlns:a16="http://schemas.microsoft.com/office/drawing/2014/main" val="20001"/>
                    </a:ext>
                  </a:extLst>
                </a:gridCol>
              </a:tblGrid>
              <a:tr h="591253">
                <a:tc>
                  <a:txBody>
                    <a:bodyPr/>
                    <a:lstStyle/>
                    <a:p>
                      <a:pPr defTabSz="914400">
                        <a:tabLst>
                          <a:tab pos="1295400" algn="l"/>
                        </a:tabLst>
                        <a:defRPr>
                          <a:solidFill>
                            <a:srgbClr val="000000"/>
                          </a:solidFill>
                        </a:defRPr>
                      </a:pPr>
                      <a:r>
                        <a:rPr sz="2400">
                          <a:solidFill>
                            <a:schemeClr val="accent5"/>
                          </a:solidFill>
                          <a:effectLst>
                            <a:outerShdw blurRad="63500" dist="3302" dir="5400000" rotWithShape="0">
                              <a:srgbClr val="000000">
                                <a:alpha val="40000"/>
                              </a:srgbClr>
                            </a:outerShdw>
                          </a:effectLst>
                        </a:rPr>
                        <a:t>Category</a:t>
                      </a:r>
                    </a:p>
                  </a:txBody>
                  <a:tcPr marL="50800" marR="50800" marT="50800" marB="50800" anchor="ctr" horzOverflow="overflow">
                    <a:lnL w="12700">
                      <a:miter lim="400000"/>
                    </a:lnL>
                    <a:lnT w="12700">
                      <a:miter lim="400000"/>
                    </a:lnT>
                    <a:lnB w="25400">
                      <a:solidFill>
                        <a:srgbClr val="FFFFFF"/>
                      </a:solidFill>
                      <a:miter lim="400000"/>
                    </a:lnB>
                  </a:tcPr>
                </a:tc>
                <a:tc>
                  <a:txBody>
                    <a:bodyPr/>
                    <a:lstStyle/>
                    <a:p>
                      <a:pPr defTabSz="914400">
                        <a:tabLst>
                          <a:tab pos="1295400" algn="l"/>
                        </a:tabLst>
                        <a:defRPr>
                          <a:solidFill>
                            <a:srgbClr val="000000"/>
                          </a:solidFill>
                        </a:defRPr>
                      </a:pPr>
                      <a:r>
                        <a:rPr sz="2400">
                          <a:solidFill>
                            <a:schemeClr val="accent5"/>
                          </a:solidFill>
                          <a:effectLst>
                            <a:outerShdw blurRad="63500" dist="3302" dir="5400000" rotWithShape="0">
                              <a:srgbClr val="000000">
                                <a:alpha val="40000"/>
                              </a:srgbClr>
                            </a:outerShdw>
                          </a:effectLst>
                        </a:rPr>
                        <a:t>Description</a:t>
                      </a:r>
                    </a:p>
                  </a:txBody>
                  <a:tcPr marL="50800" marR="50800" marT="50800" marB="50800" anchor="ctr" horzOverflow="overflow">
                    <a:lnR w="12700">
                      <a:miter lim="400000"/>
                    </a:lnR>
                    <a:lnT w="12700">
                      <a:miter lim="400000"/>
                    </a:lnT>
                    <a:lnB w="25400">
                      <a:solidFill>
                        <a:srgbClr val="FFFFFF"/>
                      </a:solidFill>
                      <a:miter lim="400000"/>
                    </a:lnB>
                  </a:tcPr>
                </a:tc>
                <a:extLst>
                  <a:ext uri="{0D108BD9-81ED-4DB2-BD59-A6C34878D82A}">
                    <a16:rowId xmlns:a16="http://schemas.microsoft.com/office/drawing/2014/main" val="10000"/>
                  </a:ext>
                </a:extLst>
              </a:tr>
              <a:tr h="559239">
                <a:tc>
                  <a:txBody>
                    <a:bodyPr/>
                    <a:lstStyle/>
                    <a:p>
                      <a:pPr defTabSz="914400">
                        <a:tabLst>
                          <a:tab pos="1295400" algn="l"/>
                        </a:tabLst>
                        <a:defRPr>
                          <a:solidFill>
                            <a:srgbClr val="000000"/>
                          </a:solidFill>
                        </a:defRPr>
                      </a:pPr>
                      <a:r>
                        <a:rPr sz="2200" dirty="0">
                          <a:solidFill>
                            <a:schemeClr val="accent3"/>
                          </a:solidFill>
                          <a:effectLst>
                            <a:outerShdw blurRad="63500" dist="3302" dir="5400000" rotWithShape="0">
                              <a:srgbClr val="000000">
                                <a:alpha val="40000"/>
                              </a:srgbClr>
                            </a:outerShdw>
                          </a:effectLst>
                        </a:rPr>
                        <a:t>‘alpha’</a:t>
                      </a:r>
                    </a:p>
                  </a:txBody>
                  <a:tcPr marL="50800" marR="50800" marT="50800" marB="50800" anchor="ctr" horzOverflow="overflow">
                    <a:lnL w="12700">
                      <a:miter lim="400000"/>
                    </a:lnL>
                    <a:lnT w="25400">
                      <a:solidFill>
                        <a:srgbClr val="FFFFFF"/>
                      </a:solidFill>
                      <a:miter lim="400000"/>
                    </a:lnT>
                  </a:tcPr>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Return true(1) for each alphabetic character</a:t>
                      </a:r>
                    </a:p>
                  </a:txBody>
                  <a:tcPr marL="50800" marR="50800" marT="50800" marB="50800" anchor="ctr" horzOverflow="overflow">
                    <a:lnR w="12700">
                      <a:miter lim="400000"/>
                    </a:lnR>
                    <a:lnT w="25400">
                      <a:solidFill>
                        <a:srgbClr val="FFFFFF"/>
                      </a:solidFill>
                      <a:miter lim="400000"/>
                    </a:lnT>
                  </a:tcPr>
                </a:tc>
                <a:extLst>
                  <a:ext uri="{0D108BD9-81ED-4DB2-BD59-A6C34878D82A}">
                    <a16:rowId xmlns:a16="http://schemas.microsoft.com/office/drawing/2014/main" val="10001"/>
                  </a:ext>
                </a:extLst>
              </a:tr>
              <a:tr h="552768">
                <a:tc>
                  <a:txBody>
                    <a:bodyPr/>
                    <a:lstStyle/>
                    <a:p>
                      <a:pPr defTabSz="914400">
                        <a:tabLst>
                          <a:tab pos="1295400" algn="l"/>
                        </a:tabLst>
                        <a:defRPr>
                          <a:solidFill>
                            <a:srgbClr val="000000"/>
                          </a:solidFill>
                        </a:defRPr>
                      </a:pPr>
                      <a:r>
                        <a:rPr sz="2200">
                          <a:solidFill>
                            <a:schemeClr val="accent3"/>
                          </a:solidFill>
                          <a:effectLst>
                            <a:outerShdw blurRad="63500" dist="3302" dir="5400000" rotWithShape="0">
                              <a:srgbClr val="000000">
                                <a:alpha val="40000"/>
                              </a:srgbClr>
                            </a:outerShdw>
                          </a:effectLst>
                        </a:rPr>
                        <a:t>‘alphanum’</a:t>
                      </a:r>
                    </a:p>
                  </a:txBody>
                  <a:tcPr marL="50800" marR="50800" marT="50800" marB="50800" anchor="ctr" horzOverflow="overflow">
                    <a:lnL w="12700">
                      <a:miter lim="400000"/>
                    </a:lnL>
                  </a:tcPr>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Return true(1) for each alphabetic and number character</a:t>
                      </a:r>
                    </a:p>
                  </a:txBody>
                  <a:tcPr marL="50800" marR="50800" marT="50800" marB="50800" anchor="ctr" horzOverflow="overflow">
                    <a:lnR w="12700">
                      <a:miter lim="400000"/>
                    </a:lnR>
                  </a:tcPr>
                </a:tc>
                <a:extLst>
                  <a:ext uri="{0D108BD9-81ED-4DB2-BD59-A6C34878D82A}">
                    <a16:rowId xmlns:a16="http://schemas.microsoft.com/office/drawing/2014/main" val="10002"/>
                  </a:ext>
                </a:extLst>
              </a:tr>
              <a:tr h="552768">
                <a:tc>
                  <a:txBody>
                    <a:bodyPr/>
                    <a:lstStyle/>
                    <a:p>
                      <a:pPr defTabSz="914400">
                        <a:tabLst>
                          <a:tab pos="1295400" algn="l"/>
                        </a:tabLst>
                        <a:defRPr>
                          <a:solidFill>
                            <a:srgbClr val="000000"/>
                          </a:solidFill>
                        </a:defRPr>
                      </a:pPr>
                      <a:r>
                        <a:rPr sz="2200">
                          <a:solidFill>
                            <a:schemeClr val="accent3"/>
                          </a:solidFill>
                          <a:effectLst>
                            <a:outerShdw blurRad="63500" dist="3302" dir="5400000" rotWithShape="0">
                              <a:srgbClr val="000000">
                                <a:alpha val="40000"/>
                              </a:srgbClr>
                            </a:outerShdw>
                          </a:effectLst>
                        </a:rPr>
                        <a:t>‘cntrl’</a:t>
                      </a:r>
                    </a:p>
                  </a:txBody>
                  <a:tcPr marL="50800" marR="50800" marT="50800" marB="50800" anchor="ctr" horzOverflow="overflow">
                    <a:lnL w="12700">
                      <a:miter lim="400000"/>
                    </a:lnL>
                  </a:tcPr>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Return true(1) for each control character</a:t>
                      </a:r>
                    </a:p>
                  </a:txBody>
                  <a:tcPr marL="50800" marR="50800" marT="50800" marB="50800" anchor="ctr" horzOverflow="overflow">
                    <a:lnR w="12700">
                      <a:miter lim="400000"/>
                    </a:lnR>
                  </a:tcPr>
                </a:tc>
                <a:extLst>
                  <a:ext uri="{0D108BD9-81ED-4DB2-BD59-A6C34878D82A}">
                    <a16:rowId xmlns:a16="http://schemas.microsoft.com/office/drawing/2014/main" val="10003"/>
                  </a:ext>
                </a:extLst>
              </a:tr>
              <a:tr h="552768">
                <a:tc>
                  <a:txBody>
                    <a:bodyPr/>
                    <a:lstStyle/>
                    <a:p>
                      <a:pPr defTabSz="914400">
                        <a:tabLst>
                          <a:tab pos="1295400" algn="l"/>
                        </a:tabLst>
                        <a:defRPr>
                          <a:solidFill>
                            <a:srgbClr val="000000"/>
                          </a:solidFill>
                        </a:defRPr>
                      </a:pPr>
                      <a:r>
                        <a:rPr sz="2200" dirty="0">
                          <a:solidFill>
                            <a:schemeClr val="accent3"/>
                          </a:solidFill>
                          <a:effectLst>
                            <a:outerShdw blurRad="63500" dist="3302" dir="5400000" rotWithShape="0">
                              <a:srgbClr val="000000">
                                <a:alpha val="40000"/>
                              </a:srgbClr>
                            </a:outerShdw>
                          </a:effectLst>
                        </a:rPr>
                        <a:t>‘digit’</a:t>
                      </a:r>
                    </a:p>
                  </a:txBody>
                  <a:tcPr marL="50800" marR="50800" marT="50800" marB="50800" anchor="ctr" horzOverflow="overflow">
                    <a:lnL w="12700">
                      <a:miter lim="400000"/>
                    </a:lnL>
                  </a:tcPr>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Return true(1) for each digit character</a:t>
                      </a:r>
                    </a:p>
                  </a:txBody>
                  <a:tcPr marL="50800" marR="50800" marT="50800" marB="50800" anchor="ctr" horzOverflow="overflow">
                    <a:lnR w="12700">
                      <a:miter lim="400000"/>
                    </a:lnR>
                  </a:tcPr>
                </a:tc>
                <a:extLst>
                  <a:ext uri="{0D108BD9-81ED-4DB2-BD59-A6C34878D82A}">
                    <a16:rowId xmlns:a16="http://schemas.microsoft.com/office/drawing/2014/main" val="10004"/>
                  </a:ext>
                </a:extLst>
              </a:tr>
              <a:tr h="552768">
                <a:tc>
                  <a:txBody>
                    <a:bodyPr/>
                    <a:lstStyle/>
                    <a:p>
                      <a:pPr defTabSz="914400">
                        <a:tabLst>
                          <a:tab pos="1295400" algn="l"/>
                        </a:tabLst>
                        <a:defRPr>
                          <a:solidFill>
                            <a:srgbClr val="000000"/>
                          </a:solidFill>
                        </a:defRPr>
                      </a:pPr>
                      <a:r>
                        <a:rPr sz="2200" dirty="0">
                          <a:solidFill>
                            <a:schemeClr val="accent3"/>
                          </a:solidFill>
                          <a:effectLst>
                            <a:outerShdw blurRad="63500" dist="3302" dir="5400000" rotWithShape="0">
                              <a:srgbClr val="000000">
                                <a:alpha val="40000"/>
                              </a:srgbClr>
                            </a:outerShdw>
                          </a:effectLst>
                        </a:rPr>
                        <a:t>‘lower’</a:t>
                      </a:r>
                    </a:p>
                  </a:txBody>
                  <a:tcPr marL="50800" marR="50800" marT="50800" marB="50800" anchor="ctr" horzOverflow="overflow">
                    <a:lnL w="12700">
                      <a:miter lim="400000"/>
                    </a:lnL>
                  </a:tcPr>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Return true(1) for each lower case character</a:t>
                      </a:r>
                    </a:p>
                  </a:txBody>
                  <a:tcPr marL="50800" marR="50800" marT="50800" marB="50800" anchor="ctr" horzOverflow="overflow">
                    <a:lnR w="12700">
                      <a:miter lim="400000"/>
                    </a:lnR>
                  </a:tcPr>
                </a:tc>
                <a:extLst>
                  <a:ext uri="{0D108BD9-81ED-4DB2-BD59-A6C34878D82A}">
                    <a16:rowId xmlns:a16="http://schemas.microsoft.com/office/drawing/2014/main" val="10005"/>
                  </a:ext>
                </a:extLst>
              </a:tr>
              <a:tr h="552768">
                <a:tc>
                  <a:txBody>
                    <a:bodyPr/>
                    <a:lstStyle/>
                    <a:p>
                      <a:pPr defTabSz="914400">
                        <a:tabLst>
                          <a:tab pos="1295400" algn="l"/>
                        </a:tabLst>
                        <a:defRPr>
                          <a:solidFill>
                            <a:srgbClr val="000000"/>
                          </a:solidFill>
                        </a:defRPr>
                      </a:pPr>
                      <a:r>
                        <a:rPr sz="2200" dirty="0">
                          <a:solidFill>
                            <a:schemeClr val="accent3"/>
                          </a:solidFill>
                          <a:effectLst>
                            <a:outerShdw blurRad="63500" dist="3302" dir="5400000" rotWithShape="0">
                              <a:srgbClr val="000000">
                                <a:alpha val="40000"/>
                              </a:srgbClr>
                            </a:outerShdw>
                          </a:effectLst>
                        </a:rPr>
                        <a:t>‘</a:t>
                      </a:r>
                      <a:r>
                        <a:rPr sz="2200" dirty="0" err="1">
                          <a:solidFill>
                            <a:schemeClr val="accent3"/>
                          </a:solidFill>
                          <a:effectLst>
                            <a:outerShdw blurRad="63500" dist="3302" dir="5400000" rotWithShape="0">
                              <a:srgbClr val="000000">
                                <a:alpha val="40000"/>
                              </a:srgbClr>
                            </a:outerShdw>
                          </a:effectLst>
                        </a:rPr>
                        <a:t>wspace</a:t>
                      </a:r>
                      <a:r>
                        <a:rPr sz="2200" dirty="0">
                          <a:solidFill>
                            <a:schemeClr val="accent3"/>
                          </a:solidFill>
                          <a:effectLst>
                            <a:outerShdw blurRad="63500" dist="3302" dir="5400000" rotWithShape="0">
                              <a:srgbClr val="000000">
                                <a:alpha val="40000"/>
                              </a:srgbClr>
                            </a:outerShdw>
                          </a:effectLst>
                        </a:rPr>
                        <a:t>’</a:t>
                      </a:r>
                    </a:p>
                  </a:txBody>
                  <a:tcPr marL="50800" marR="50800" marT="50800" marB="50800" anchor="ctr" horzOverflow="overflow">
                    <a:lnL w="12700">
                      <a:miter lim="400000"/>
                    </a:lnL>
                  </a:tcPr>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Return true(1) for each wspace character</a:t>
                      </a:r>
                    </a:p>
                  </a:txBody>
                  <a:tcPr marL="50800" marR="50800" marT="50800" marB="50800" anchor="ctr" horzOverflow="overflow">
                    <a:lnR w="12700">
                      <a:miter lim="400000"/>
                    </a:lnR>
                  </a:tcPr>
                </a:tc>
                <a:extLst>
                  <a:ext uri="{0D108BD9-81ED-4DB2-BD59-A6C34878D82A}">
                    <a16:rowId xmlns:a16="http://schemas.microsoft.com/office/drawing/2014/main" val="10006"/>
                  </a:ext>
                </a:extLst>
              </a:tr>
              <a:tr h="552768">
                <a:tc>
                  <a:txBody>
                    <a:bodyPr/>
                    <a:lstStyle/>
                    <a:p>
                      <a:pPr defTabSz="914400">
                        <a:tabLst>
                          <a:tab pos="1295400" algn="l"/>
                        </a:tabLst>
                        <a:defRPr>
                          <a:solidFill>
                            <a:srgbClr val="000000"/>
                          </a:solidFill>
                        </a:defRPr>
                      </a:pPr>
                      <a:r>
                        <a:rPr sz="2200" dirty="0">
                          <a:solidFill>
                            <a:schemeClr val="accent3"/>
                          </a:solidFill>
                          <a:effectLst>
                            <a:outerShdw blurRad="63500" dist="3302" dir="5400000" rotWithShape="0">
                              <a:srgbClr val="000000">
                                <a:alpha val="40000"/>
                              </a:srgbClr>
                            </a:outerShdw>
                          </a:effectLst>
                        </a:rPr>
                        <a:t>‘upper’</a:t>
                      </a:r>
                    </a:p>
                  </a:txBody>
                  <a:tcPr marL="50800" marR="50800" marT="50800" marB="50800" anchor="ctr" horzOverflow="overflow">
                    <a:lnL w="12700">
                      <a:miter lim="400000"/>
                    </a:lnL>
                  </a:tcPr>
                </a:tc>
                <a:tc>
                  <a:txBody>
                    <a:bodyPr/>
                    <a:lstStyle/>
                    <a:p>
                      <a:pPr defTabSz="914400">
                        <a:tabLst>
                          <a:tab pos="1295400" algn="l"/>
                        </a:tabLst>
                        <a:defRPr>
                          <a:solidFill>
                            <a:srgbClr val="000000"/>
                          </a:solidFill>
                        </a:defRPr>
                      </a:pPr>
                      <a:r>
                        <a:rPr sz="2200">
                          <a:solidFill>
                            <a:srgbClr val="FFFFFF"/>
                          </a:solidFill>
                          <a:effectLst>
                            <a:outerShdw blurRad="63500" dist="3302" dir="5400000" rotWithShape="0">
                              <a:srgbClr val="000000">
                                <a:alpha val="40000"/>
                              </a:srgbClr>
                            </a:outerShdw>
                          </a:effectLst>
                        </a:rPr>
                        <a:t>Return true(1) for each upper case character</a:t>
                      </a:r>
                    </a:p>
                  </a:txBody>
                  <a:tcPr marL="50800" marR="50800" marT="50800" marB="50800" anchor="ctr" horzOverflow="overflow">
                    <a:lnR w="12700">
                      <a:miter lim="400000"/>
                    </a:lnR>
                  </a:tcPr>
                </a:tc>
                <a:extLst>
                  <a:ext uri="{0D108BD9-81ED-4DB2-BD59-A6C34878D82A}">
                    <a16:rowId xmlns:a16="http://schemas.microsoft.com/office/drawing/2014/main" val="10007"/>
                  </a:ext>
                </a:extLst>
              </a:tr>
              <a:tr h="546297">
                <a:tc>
                  <a:txBody>
                    <a:bodyPr/>
                    <a:lstStyle/>
                    <a:p>
                      <a:pPr defTabSz="914400">
                        <a:tabLst>
                          <a:tab pos="1295400" algn="l"/>
                        </a:tabLst>
                        <a:defRPr>
                          <a:solidFill>
                            <a:srgbClr val="000000"/>
                          </a:solidFill>
                        </a:defRPr>
                      </a:pPr>
                      <a:r>
                        <a:rPr sz="2200" dirty="0">
                          <a:solidFill>
                            <a:schemeClr val="accent3"/>
                          </a:solidFill>
                          <a:effectLst>
                            <a:outerShdw blurRad="63500" dist="3302" dir="5400000" rotWithShape="0">
                              <a:srgbClr val="000000">
                                <a:alpha val="40000"/>
                              </a:srgbClr>
                            </a:outerShdw>
                          </a:effectLst>
                        </a:rPr>
                        <a:t>‘</a:t>
                      </a:r>
                      <a:r>
                        <a:rPr sz="2200" dirty="0" err="1">
                          <a:solidFill>
                            <a:schemeClr val="accent3"/>
                          </a:solidFill>
                          <a:effectLst>
                            <a:outerShdw blurRad="63500" dist="3302" dir="5400000" rotWithShape="0">
                              <a:srgbClr val="000000">
                                <a:alpha val="40000"/>
                              </a:srgbClr>
                            </a:outerShdw>
                          </a:effectLst>
                        </a:rPr>
                        <a:t>xdigit</a:t>
                      </a:r>
                      <a:r>
                        <a:rPr sz="2200" dirty="0">
                          <a:solidFill>
                            <a:schemeClr val="accent3"/>
                          </a:solidFill>
                          <a:effectLst>
                            <a:outerShdw blurRad="63500" dist="3302" dir="5400000" rotWithShape="0">
                              <a:srgbClr val="000000">
                                <a:alpha val="40000"/>
                              </a:srgbClr>
                            </a:outerShdw>
                          </a:effectLst>
                        </a:rPr>
                        <a:t>’</a:t>
                      </a:r>
                    </a:p>
                  </a:txBody>
                  <a:tcPr marL="50800" marR="50800" marT="50800" marB="50800" anchor="ctr" horzOverflow="overflow">
                    <a:lnL w="12700">
                      <a:miter lim="400000"/>
                    </a:lnL>
                    <a:lnB w="12700">
                      <a:miter lim="400000"/>
                    </a:lnB>
                  </a:tcPr>
                </a:tc>
                <a:tc>
                  <a:txBody>
                    <a:bodyPr/>
                    <a:lstStyle/>
                    <a:p>
                      <a:pPr defTabSz="914400">
                        <a:tabLst>
                          <a:tab pos="1295400" algn="l"/>
                        </a:tabLst>
                        <a:defRPr>
                          <a:solidFill>
                            <a:srgbClr val="000000"/>
                          </a:solidFill>
                        </a:defRPr>
                      </a:pPr>
                      <a:r>
                        <a:rPr sz="2200" dirty="0">
                          <a:solidFill>
                            <a:srgbClr val="FFFFFF"/>
                          </a:solidFill>
                          <a:effectLst>
                            <a:outerShdw blurRad="63500" dist="3302" dir="5400000" rotWithShape="0">
                              <a:srgbClr val="000000">
                                <a:alpha val="40000"/>
                              </a:srgbClr>
                            </a:outerShdw>
                          </a:effectLst>
                        </a:rPr>
                        <a:t>Return true(1) for each hexadecimal digit character</a:t>
                      </a:r>
                    </a:p>
                  </a:txBody>
                  <a:tcPr marL="50800" marR="50800" marT="50800" marB="50800" anchor="ctr" horzOverflow="overflow">
                    <a:lnR w="12700">
                      <a:miter lim="400000"/>
                    </a:lnR>
                    <a:lnB w="12700">
                      <a:miter lim="400000"/>
                    </a:lnB>
                  </a:tcPr>
                </a:tc>
                <a:extLst>
                  <a:ext uri="{0D108BD9-81ED-4DB2-BD59-A6C34878D82A}">
                    <a16:rowId xmlns:a16="http://schemas.microsoft.com/office/drawing/2014/main" val="10008"/>
                  </a:ext>
                </a:extLst>
              </a:tr>
            </a:tbl>
          </a:graphicData>
        </a:graphic>
      </p:graphicFrame>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B97489A4-CE15-4424-A02B-2A7B0BB38EAC}"/>
                  </a:ext>
                </a:extLst>
              </p14:cNvPr>
              <p14:cNvContentPartPr/>
              <p14:nvPr/>
            </p14:nvContentPartPr>
            <p14:xfrm>
              <a:off x="604839" y="4154332"/>
              <a:ext cx="464400" cy="345240"/>
            </p14:xfrm>
          </p:contentPart>
        </mc:Choice>
        <mc:Fallback>
          <p:pic>
            <p:nvPicPr>
              <p:cNvPr id="2" name="Ink 1">
                <a:extLst>
                  <a:ext uri="{FF2B5EF4-FFF2-40B4-BE49-F238E27FC236}">
                    <a16:creationId xmlns:a16="http://schemas.microsoft.com/office/drawing/2014/main" id="{B97489A4-CE15-4424-A02B-2A7B0BB38EAC}"/>
                  </a:ext>
                </a:extLst>
              </p:cNvPr>
              <p:cNvPicPr/>
              <p:nvPr/>
            </p:nvPicPr>
            <p:blipFill>
              <a:blip r:embed="rId3"/>
              <a:stretch>
                <a:fillRect/>
              </a:stretch>
            </p:blipFill>
            <p:spPr>
              <a:xfrm>
                <a:off x="596199" y="4145692"/>
                <a:ext cx="482040" cy="3628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C65856CB-176D-4A98-8FFD-38ABC0C07C96}"/>
                  </a:ext>
                </a:extLst>
              </p14:cNvPr>
              <p14:cNvContentPartPr/>
              <p14:nvPr/>
            </p14:nvContentPartPr>
            <p14:xfrm>
              <a:off x="753519" y="5139292"/>
              <a:ext cx="283680" cy="63000"/>
            </p14:xfrm>
          </p:contentPart>
        </mc:Choice>
        <mc:Fallback>
          <p:pic>
            <p:nvPicPr>
              <p:cNvPr id="3" name="Ink 2">
                <a:extLst>
                  <a:ext uri="{FF2B5EF4-FFF2-40B4-BE49-F238E27FC236}">
                    <a16:creationId xmlns:a16="http://schemas.microsoft.com/office/drawing/2014/main" id="{C65856CB-176D-4A98-8FFD-38ABC0C07C96}"/>
                  </a:ext>
                </a:extLst>
              </p:cNvPr>
              <p:cNvPicPr/>
              <p:nvPr/>
            </p:nvPicPr>
            <p:blipFill>
              <a:blip r:embed="rId5"/>
              <a:stretch>
                <a:fillRect/>
              </a:stretch>
            </p:blipFill>
            <p:spPr>
              <a:xfrm>
                <a:off x="744519" y="5130652"/>
                <a:ext cx="30132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09E5D16F-4C12-4A7B-BDAC-618E7043F219}"/>
                  </a:ext>
                </a:extLst>
              </p14:cNvPr>
              <p14:cNvContentPartPr/>
              <p14:nvPr/>
            </p14:nvContentPartPr>
            <p14:xfrm>
              <a:off x="803199" y="5595772"/>
              <a:ext cx="273600" cy="63720"/>
            </p14:xfrm>
          </p:contentPart>
        </mc:Choice>
        <mc:Fallback>
          <p:pic>
            <p:nvPicPr>
              <p:cNvPr id="4" name="Ink 3">
                <a:extLst>
                  <a:ext uri="{FF2B5EF4-FFF2-40B4-BE49-F238E27FC236}">
                    <a16:creationId xmlns:a16="http://schemas.microsoft.com/office/drawing/2014/main" id="{09E5D16F-4C12-4A7B-BDAC-618E7043F219}"/>
                  </a:ext>
                </a:extLst>
              </p:cNvPr>
              <p:cNvPicPr/>
              <p:nvPr/>
            </p:nvPicPr>
            <p:blipFill>
              <a:blip r:embed="rId7"/>
              <a:stretch>
                <a:fillRect/>
              </a:stretch>
            </p:blipFill>
            <p:spPr>
              <a:xfrm>
                <a:off x="794199" y="5587132"/>
                <a:ext cx="29124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A7113CAF-020A-42CF-A26A-B5294AB70392}"/>
                  </a:ext>
                </a:extLst>
              </p14:cNvPr>
              <p14:cNvContentPartPr/>
              <p14:nvPr/>
            </p14:nvContentPartPr>
            <p14:xfrm>
              <a:off x="865119" y="6078172"/>
              <a:ext cx="221400" cy="112320"/>
            </p14:xfrm>
          </p:contentPart>
        </mc:Choice>
        <mc:Fallback>
          <p:pic>
            <p:nvPicPr>
              <p:cNvPr id="5" name="Ink 4">
                <a:extLst>
                  <a:ext uri="{FF2B5EF4-FFF2-40B4-BE49-F238E27FC236}">
                    <a16:creationId xmlns:a16="http://schemas.microsoft.com/office/drawing/2014/main" id="{A7113CAF-020A-42CF-A26A-B5294AB70392}"/>
                  </a:ext>
                </a:extLst>
              </p:cNvPr>
              <p:cNvPicPr/>
              <p:nvPr/>
            </p:nvPicPr>
            <p:blipFill>
              <a:blip r:embed="rId9"/>
              <a:stretch>
                <a:fillRect/>
              </a:stretch>
            </p:blipFill>
            <p:spPr>
              <a:xfrm>
                <a:off x="856119" y="6069532"/>
                <a:ext cx="23904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38B43F16-F6BB-418F-A98F-C6679DB5332F}"/>
                  </a:ext>
                </a:extLst>
              </p14:cNvPr>
              <p14:cNvContentPartPr/>
              <p14:nvPr/>
            </p14:nvContentPartPr>
            <p14:xfrm>
              <a:off x="852879" y="6587572"/>
              <a:ext cx="224640" cy="134640"/>
            </p14:xfrm>
          </p:contentPart>
        </mc:Choice>
        <mc:Fallback>
          <p:pic>
            <p:nvPicPr>
              <p:cNvPr id="6" name="Ink 5">
                <a:extLst>
                  <a:ext uri="{FF2B5EF4-FFF2-40B4-BE49-F238E27FC236}">
                    <a16:creationId xmlns:a16="http://schemas.microsoft.com/office/drawing/2014/main" id="{38B43F16-F6BB-418F-A98F-C6679DB5332F}"/>
                  </a:ext>
                </a:extLst>
              </p:cNvPr>
              <p:cNvPicPr/>
              <p:nvPr/>
            </p:nvPicPr>
            <p:blipFill>
              <a:blip r:embed="rId11"/>
              <a:stretch>
                <a:fillRect/>
              </a:stretch>
            </p:blipFill>
            <p:spPr>
              <a:xfrm>
                <a:off x="843879" y="6578572"/>
                <a:ext cx="242280" cy="152280"/>
              </a:xfrm>
              <a:prstGeom prst="rect">
                <a:avLst/>
              </a:prstGeom>
            </p:spPr>
          </p:pic>
        </mc:Fallback>
      </mc:AlternateContent>
      <p:grpSp>
        <p:nvGrpSpPr>
          <p:cNvPr id="9" name="Group 8">
            <a:extLst>
              <a:ext uri="{FF2B5EF4-FFF2-40B4-BE49-F238E27FC236}">
                <a16:creationId xmlns:a16="http://schemas.microsoft.com/office/drawing/2014/main" id="{C28C05FD-B1D3-4255-82F8-9CCC49436DD7}"/>
              </a:ext>
            </a:extLst>
          </p:cNvPr>
          <p:cNvGrpSpPr/>
          <p:nvPr/>
        </p:nvGrpSpPr>
        <p:grpSpPr>
          <a:xfrm>
            <a:off x="865119" y="7224412"/>
            <a:ext cx="168120" cy="54000"/>
            <a:chOff x="865119" y="7224412"/>
            <a:chExt cx="168120" cy="54000"/>
          </a:xfrm>
        </p:grpSpPr>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82CCEC07-A154-4592-911F-290A7696F8A0}"/>
                    </a:ext>
                  </a:extLst>
                </p14:cNvPr>
                <p14:cNvContentPartPr/>
                <p14:nvPr/>
              </p14:nvContentPartPr>
              <p14:xfrm>
                <a:off x="865119" y="7278052"/>
                <a:ext cx="22320" cy="360"/>
              </p14:xfrm>
            </p:contentPart>
          </mc:Choice>
          <mc:Fallback>
            <p:pic>
              <p:nvPicPr>
                <p:cNvPr id="7" name="Ink 6">
                  <a:extLst>
                    <a:ext uri="{FF2B5EF4-FFF2-40B4-BE49-F238E27FC236}">
                      <a16:creationId xmlns:a16="http://schemas.microsoft.com/office/drawing/2014/main" id="{82CCEC07-A154-4592-911F-290A7696F8A0}"/>
                    </a:ext>
                  </a:extLst>
                </p:cNvPr>
                <p:cNvPicPr/>
                <p:nvPr/>
              </p:nvPicPr>
              <p:blipFill>
                <a:blip r:embed="rId13"/>
                <a:stretch>
                  <a:fillRect/>
                </a:stretch>
              </p:blipFill>
              <p:spPr>
                <a:xfrm>
                  <a:off x="856119" y="7269052"/>
                  <a:ext cx="399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85D76CC8-9A63-4431-91E4-B7C2A996EE3A}"/>
                    </a:ext>
                  </a:extLst>
                </p14:cNvPr>
                <p14:cNvContentPartPr/>
                <p14:nvPr/>
              </p14:nvContentPartPr>
              <p14:xfrm>
                <a:off x="889599" y="7224412"/>
                <a:ext cx="143640" cy="41760"/>
              </p14:xfrm>
            </p:contentPart>
          </mc:Choice>
          <mc:Fallback>
            <p:pic>
              <p:nvPicPr>
                <p:cNvPr id="8" name="Ink 7">
                  <a:extLst>
                    <a:ext uri="{FF2B5EF4-FFF2-40B4-BE49-F238E27FC236}">
                      <a16:creationId xmlns:a16="http://schemas.microsoft.com/office/drawing/2014/main" id="{85D76CC8-9A63-4431-91E4-B7C2A996EE3A}"/>
                    </a:ext>
                  </a:extLst>
                </p:cNvPr>
                <p:cNvPicPr/>
                <p:nvPr/>
              </p:nvPicPr>
              <p:blipFill>
                <a:blip r:embed="rId15"/>
                <a:stretch>
                  <a:fillRect/>
                </a:stretch>
              </p:blipFill>
              <p:spPr>
                <a:xfrm>
                  <a:off x="880599" y="7215772"/>
                  <a:ext cx="161280" cy="59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92FDA127-E1B0-4E5D-9A3A-BD632FE33EF4}"/>
                  </a:ext>
                </a:extLst>
              </p14:cNvPr>
              <p14:cNvContentPartPr/>
              <p14:nvPr/>
            </p14:nvContentPartPr>
            <p14:xfrm>
              <a:off x="815439" y="7742092"/>
              <a:ext cx="331920" cy="179280"/>
            </p14:xfrm>
          </p:contentPart>
        </mc:Choice>
        <mc:Fallback>
          <p:pic>
            <p:nvPicPr>
              <p:cNvPr id="10" name="Ink 9">
                <a:extLst>
                  <a:ext uri="{FF2B5EF4-FFF2-40B4-BE49-F238E27FC236}">
                    <a16:creationId xmlns:a16="http://schemas.microsoft.com/office/drawing/2014/main" id="{92FDA127-E1B0-4E5D-9A3A-BD632FE33EF4}"/>
                  </a:ext>
                </a:extLst>
              </p:cNvPr>
              <p:cNvPicPr/>
              <p:nvPr/>
            </p:nvPicPr>
            <p:blipFill>
              <a:blip r:embed="rId17"/>
              <a:stretch>
                <a:fillRect/>
              </a:stretch>
            </p:blipFill>
            <p:spPr>
              <a:xfrm>
                <a:off x="806439" y="7733092"/>
                <a:ext cx="34956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6238CD06-1891-4A21-B7A9-8BACE9C5AC88}"/>
                  </a:ext>
                </a:extLst>
              </p14:cNvPr>
              <p14:cNvContentPartPr/>
              <p14:nvPr/>
            </p14:nvContentPartPr>
            <p14:xfrm>
              <a:off x="704559" y="8249332"/>
              <a:ext cx="179280" cy="66960"/>
            </p14:xfrm>
          </p:contentPart>
        </mc:Choice>
        <mc:Fallback>
          <p:pic>
            <p:nvPicPr>
              <p:cNvPr id="11" name="Ink 10">
                <a:extLst>
                  <a:ext uri="{FF2B5EF4-FFF2-40B4-BE49-F238E27FC236}">
                    <a16:creationId xmlns:a16="http://schemas.microsoft.com/office/drawing/2014/main" id="{6238CD06-1891-4A21-B7A9-8BACE9C5AC88}"/>
                  </a:ext>
                </a:extLst>
              </p:cNvPr>
              <p:cNvPicPr/>
              <p:nvPr/>
            </p:nvPicPr>
            <p:blipFill>
              <a:blip r:embed="rId19"/>
              <a:stretch>
                <a:fillRect/>
              </a:stretch>
            </p:blipFill>
            <p:spPr>
              <a:xfrm>
                <a:off x="695559" y="8240692"/>
                <a:ext cx="19692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CE8A5EBA-7E23-4FBB-B414-7DB6C14A0F38}"/>
                  </a:ext>
                </a:extLst>
              </p14:cNvPr>
              <p14:cNvContentPartPr/>
              <p14:nvPr/>
            </p14:nvContentPartPr>
            <p14:xfrm>
              <a:off x="803199" y="8834692"/>
              <a:ext cx="238680" cy="74880"/>
            </p14:xfrm>
          </p:contentPart>
        </mc:Choice>
        <mc:Fallback>
          <p:pic>
            <p:nvPicPr>
              <p:cNvPr id="12" name="Ink 11">
                <a:extLst>
                  <a:ext uri="{FF2B5EF4-FFF2-40B4-BE49-F238E27FC236}">
                    <a16:creationId xmlns:a16="http://schemas.microsoft.com/office/drawing/2014/main" id="{CE8A5EBA-7E23-4FBB-B414-7DB6C14A0F38}"/>
                  </a:ext>
                </a:extLst>
              </p:cNvPr>
              <p:cNvPicPr/>
              <p:nvPr/>
            </p:nvPicPr>
            <p:blipFill>
              <a:blip r:embed="rId21"/>
              <a:stretch>
                <a:fillRect/>
              </a:stretch>
            </p:blipFill>
            <p:spPr>
              <a:xfrm>
                <a:off x="794199" y="8825692"/>
                <a:ext cx="25632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47509EAC-D23A-47E9-880E-A0A729147409}"/>
                  </a:ext>
                </a:extLst>
              </p14:cNvPr>
              <p14:cNvContentPartPr/>
              <p14:nvPr/>
            </p14:nvContentPartPr>
            <p14:xfrm>
              <a:off x="8427279" y="6231532"/>
              <a:ext cx="987480" cy="21240"/>
            </p14:xfrm>
          </p:contentPart>
        </mc:Choice>
        <mc:Fallback>
          <p:pic>
            <p:nvPicPr>
              <p:cNvPr id="13" name="Ink 12">
                <a:extLst>
                  <a:ext uri="{FF2B5EF4-FFF2-40B4-BE49-F238E27FC236}">
                    <a16:creationId xmlns:a16="http://schemas.microsoft.com/office/drawing/2014/main" id="{47509EAC-D23A-47E9-880E-A0A729147409}"/>
                  </a:ext>
                </a:extLst>
              </p:cNvPr>
              <p:cNvPicPr/>
              <p:nvPr/>
            </p:nvPicPr>
            <p:blipFill>
              <a:blip r:embed="rId23"/>
              <a:stretch>
                <a:fillRect/>
              </a:stretch>
            </p:blipFill>
            <p:spPr>
              <a:xfrm>
                <a:off x="8418639" y="6222892"/>
                <a:ext cx="100512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D513ABB4-348D-498C-8B24-7022EB408ADE}"/>
                  </a:ext>
                </a:extLst>
              </p14:cNvPr>
              <p14:cNvContentPartPr/>
              <p14:nvPr/>
            </p14:nvContentPartPr>
            <p14:xfrm>
              <a:off x="8513679" y="6919492"/>
              <a:ext cx="233640" cy="360"/>
            </p14:xfrm>
          </p:contentPart>
        </mc:Choice>
        <mc:Fallback>
          <p:pic>
            <p:nvPicPr>
              <p:cNvPr id="14" name="Ink 13">
                <a:extLst>
                  <a:ext uri="{FF2B5EF4-FFF2-40B4-BE49-F238E27FC236}">
                    <a16:creationId xmlns:a16="http://schemas.microsoft.com/office/drawing/2014/main" id="{D513ABB4-348D-498C-8B24-7022EB408ADE}"/>
                  </a:ext>
                </a:extLst>
              </p:cNvPr>
              <p:cNvPicPr/>
              <p:nvPr/>
            </p:nvPicPr>
            <p:blipFill>
              <a:blip r:embed="rId25"/>
              <a:stretch>
                <a:fillRect/>
              </a:stretch>
            </p:blipFill>
            <p:spPr>
              <a:xfrm>
                <a:off x="8505039" y="6910852"/>
                <a:ext cx="2512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F670D650-996D-49A9-8B93-8AFD47DBB750}"/>
                  </a:ext>
                </a:extLst>
              </p14:cNvPr>
              <p14:cNvContentPartPr/>
              <p14:nvPr/>
            </p14:nvContentPartPr>
            <p14:xfrm>
              <a:off x="8254119" y="7437892"/>
              <a:ext cx="275400" cy="13320"/>
            </p14:xfrm>
          </p:contentPart>
        </mc:Choice>
        <mc:Fallback>
          <p:pic>
            <p:nvPicPr>
              <p:cNvPr id="15" name="Ink 14">
                <a:extLst>
                  <a:ext uri="{FF2B5EF4-FFF2-40B4-BE49-F238E27FC236}">
                    <a16:creationId xmlns:a16="http://schemas.microsoft.com/office/drawing/2014/main" id="{F670D650-996D-49A9-8B93-8AFD47DBB750}"/>
                  </a:ext>
                </a:extLst>
              </p:cNvPr>
              <p:cNvPicPr/>
              <p:nvPr/>
            </p:nvPicPr>
            <p:blipFill>
              <a:blip r:embed="rId27"/>
              <a:stretch>
                <a:fillRect/>
              </a:stretch>
            </p:blipFill>
            <p:spPr>
              <a:xfrm>
                <a:off x="8245119" y="7429252"/>
                <a:ext cx="2930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8681F057-B2EB-4253-8B92-B7F4BC21EA9B}"/>
                  </a:ext>
                </a:extLst>
              </p14:cNvPr>
              <p14:cNvContentPartPr/>
              <p14:nvPr/>
            </p14:nvContentPartPr>
            <p14:xfrm>
              <a:off x="8415039" y="7969972"/>
              <a:ext cx="223560" cy="360"/>
            </p14:xfrm>
          </p:contentPart>
        </mc:Choice>
        <mc:Fallback>
          <p:pic>
            <p:nvPicPr>
              <p:cNvPr id="16" name="Ink 15">
                <a:extLst>
                  <a:ext uri="{FF2B5EF4-FFF2-40B4-BE49-F238E27FC236}">
                    <a16:creationId xmlns:a16="http://schemas.microsoft.com/office/drawing/2014/main" id="{8681F057-B2EB-4253-8B92-B7F4BC21EA9B}"/>
                  </a:ext>
                </a:extLst>
              </p:cNvPr>
              <p:cNvPicPr/>
              <p:nvPr/>
            </p:nvPicPr>
            <p:blipFill>
              <a:blip r:embed="rId29"/>
              <a:stretch>
                <a:fillRect/>
              </a:stretch>
            </p:blipFill>
            <p:spPr>
              <a:xfrm>
                <a:off x="8406399" y="7960972"/>
                <a:ext cx="2412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ECB99552-5C65-4DDF-836F-A37ACCE90021}"/>
                  </a:ext>
                </a:extLst>
              </p14:cNvPr>
              <p14:cNvContentPartPr/>
              <p14:nvPr/>
            </p14:nvContentPartPr>
            <p14:xfrm>
              <a:off x="8118399" y="8624812"/>
              <a:ext cx="420120" cy="360"/>
            </p14:xfrm>
          </p:contentPart>
        </mc:Choice>
        <mc:Fallback>
          <p:pic>
            <p:nvPicPr>
              <p:cNvPr id="17" name="Ink 16">
                <a:extLst>
                  <a:ext uri="{FF2B5EF4-FFF2-40B4-BE49-F238E27FC236}">
                    <a16:creationId xmlns:a16="http://schemas.microsoft.com/office/drawing/2014/main" id="{ECB99552-5C65-4DDF-836F-A37ACCE90021}"/>
                  </a:ext>
                </a:extLst>
              </p:cNvPr>
              <p:cNvPicPr/>
              <p:nvPr/>
            </p:nvPicPr>
            <p:blipFill>
              <a:blip r:embed="rId31"/>
              <a:stretch>
                <a:fillRect/>
              </a:stretch>
            </p:blipFill>
            <p:spPr>
              <a:xfrm>
                <a:off x="8109759" y="8616172"/>
                <a:ext cx="4377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34958308-8194-4B9D-9951-249532FCFA54}"/>
                  </a:ext>
                </a:extLst>
              </p14:cNvPr>
              <p14:cNvContentPartPr/>
              <p14:nvPr/>
            </p14:nvContentPartPr>
            <p14:xfrm>
              <a:off x="7858839" y="9069772"/>
              <a:ext cx="539640" cy="360"/>
            </p14:xfrm>
          </p:contentPart>
        </mc:Choice>
        <mc:Fallback>
          <p:pic>
            <p:nvPicPr>
              <p:cNvPr id="18" name="Ink 17">
                <a:extLst>
                  <a:ext uri="{FF2B5EF4-FFF2-40B4-BE49-F238E27FC236}">
                    <a16:creationId xmlns:a16="http://schemas.microsoft.com/office/drawing/2014/main" id="{34958308-8194-4B9D-9951-249532FCFA54}"/>
                  </a:ext>
                </a:extLst>
              </p:cNvPr>
              <p:cNvPicPr/>
              <p:nvPr/>
            </p:nvPicPr>
            <p:blipFill>
              <a:blip r:embed="rId33"/>
              <a:stretch>
                <a:fillRect/>
              </a:stretch>
            </p:blipFill>
            <p:spPr>
              <a:xfrm>
                <a:off x="7849839" y="9060772"/>
                <a:ext cx="557280" cy="18000"/>
              </a:xfrm>
              <a:prstGeom prst="rect">
                <a:avLst/>
              </a:prstGeom>
            </p:spPr>
          </p:pic>
        </mc:Fallback>
      </mc:AlternateContent>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a:themeElements>
    <a:clrScheme name="Chalkboard">
      <a:dk1>
        <a:srgbClr val="BF00FF"/>
      </a:dk1>
      <a:lt1>
        <a:srgbClr val="FFFFFF"/>
      </a:lt1>
      <a:dk2>
        <a:srgbClr val="51504D"/>
      </a:dk2>
      <a:lt2>
        <a:srgbClr val="CBC8C2"/>
      </a:lt2>
      <a:accent1>
        <a:srgbClr val="71B0E2"/>
      </a:accent1>
      <a:accent2>
        <a:srgbClr val="A8E685"/>
      </a:accent2>
      <a:accent3>
        <a:srgbClr val="FFE181"/>
      </a:accent3>
      <a:accent4>
        <a:srgbClr val="F2A057"/>
      </a:accent4>
      <a:accent5>
        <a:srgbClr val="FF7777"/>
      </a:accent5>
      <a:accent6>
        <a:srgbClr val="D4ABEF"/>
      </a:accent6>
      <a:hlink>
        <a:srgbClr val="0000FF"/>
      </a:hlink>
      <a:folHlink>
        <a:srgbClr val="FF00FF"/>
      </a:folHlink>
    </a:clrScheme>
    <a:fontScheme name="Chalkboard">
      <a:majorFont>
        <a:latin typeface="Chalkduster"/>
        <a:ea typeface="Chalkduster"/>
        <a:cs typeface="Chalkduster"/>
      </a:majorFont>
      <a:minorFont>
        <a:latin typeface="Chalkduster"/>
        <a:ea typeface="Chalkduster"/>
        <a:cs typeface="Chalkduster"/>
      </a:minorFont>
    </a:fontScheme>
    <a:fmtScheme name="Chalkbo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r="16200000" rotWithShape="0">
              <a:srgbClr val="000000">
                <a:alpha val="50000"/>
              </a:srgbClr>
            </a:outerShdw>
          </a:effectLst>
        </a:effectStyle>
        <a:effectStyle>
          <a:effectLst>
            <a:outerShdw blurRad="63500" dir="16200000" rotWithShape="0">
              <a:srgbClr val="000000">
                <a:alpha val="50000"/>
              </a:srgbClr>
            </a:outerShdw>
          </a:effectLst>
        </a:effectStyle>
        <a:effectStyle>
          <a:effectLst>
            <a:outerShdw blurRad="63500" dir="162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63500" dir="162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63500" dist="25400" dir="2700000" rotWithShape="0">
                <a:srgbClr val="000000">
                  <a:alpha val="70000"/>
                </a:srgbClr>
              </a:outerShdw>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a:noFill/>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halkboard">
  <a:themeElements>
    <a:clrScheme name="Chalkboard">
      <a:dk1>
        <a:srgbClr val="000000"/>
      </a:dk1>
      <a:lt1>
        <a:srgbClr val="FFFFFF"/>
      </a:lt1>
      <a:dk2>
        <a:srgbClr val="51504D"/>
      </a:dk2>
      <a:lt2>
        <a:srgbClr val="CBC8C2"/>
      </a:lt2>
      <a:accent1>
        <a:srgbClr val="71B0E2"/>
      </a:accent1>
      <a:accent2>
        <a:srgbClr val="A8E685"/>
      </a:accent2>
      <a:accent3>
        <a:srgbClr val="FFE181"/>
      </a:accent3>
      <a:accent4>
        <a:srgbClr val="F2A057"/>
      </a:accent4>
      <a:accent5>
        <a:srgbClr val="FF7777"/>
      </a:accent5>
      <a:accent6>
        <a:srgbClr val="D4ABEF"/>
      </a:accent6>
      <a:hlink>
        <a:srgbClr val="0000FF"/>
      </a:hlink>
      <a:folHlink>
        <a:srgbClr val="FF00FF"/>
      </a:folHlink>
    </a:clrScheme>
    <a:fontScheme name="Chalkboard">
      <a:majorFont>
        <a:latin typeface="Chalkduster"/>
        <a:ea typeface="Chalkduster"/>
        <a:cs typeface="Chalkduster"/>
      </a:majorFont>
      <a:minorFont>
        <a:latin typeface="Chalkduster"/>
        <a:ea typeface="Chalkduster"/>
        <a:cs typeface="Chalkduster"/>
      </a:minorFont>
    </a:fontScheme>
    <a:fmtScheme name="Chalkbo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r="16200000" rotWithShape="0">
              <a:srgbClr val="000000">
                <a:alpha val="50000"/>
              </a:srgbClr>
            </a:outerShdw>
          </a:effectLst>
        </a:effectStyle>
        <a:effectStyle>
          <a:effectLst>
            <a:outerShdw blurRad="63500" dir="16200000" rotWithShape="0">
              <a:srgbClr val="000000">
                <a:alpha val="50000"/>
              </a:srgbClr>
            </a:outerShdw>
          </a:effectLst>
        </a:effectStyle>
        <a:effectStyle>
          <a:effectLst>
            <a:outerShdw blurRad="63500" dir="162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63500" dir="162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63500" dist="25400" dir="2700000" rotWithShape="0">
                <a:srgbClr val="000000">
                  <a:alpha val="70000"/>
                </a:srgbClr>
              </a:outerShdw>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a:noFill/>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488</TotalTime>
  <Words>3269</Words>
  <Application>Microsoft Office PowerPoint</Application>
  <PresentationFormat>Custom</PresentationFormat>
  <Paragraphs>761</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Cambria Math</vt:lpstr>
      <vt:lpstr>Chalkduster</vt:lpstr>
      <vt:lpstr>Courier</vt:lpstr>
      <vt:lpstr>Helvetica Neue</vt:lpstr>
      <vt:lpstr>Chalkboard</vt:lpstr>
      <vt:lpstr>Chapter-6 Additional Data Types and Plot Types</vt:lpstr>
      <vt:lpstr>Outline</vt:lpstr>
      <vt:lpstr>Complex Data</vt:lpstr>
      <vt:lpstr>Complex Data</vt:lpstr>
      <vt:lpstr>PowerPoint Presentation</vt:lpstr>
      <vt:lpstr>PowerPoint Presentation</vt:lpstr>
      <vt:lpstr>String Function</vt:lpstr>
      <vt:lpstr>String Function</vt:lpstr>
      <vt:lpstr>String Function</vt:lpstr>
      <vt:lpstr>String Function</vt:lpstr>
      <vt:lpstr>String Function</vt:lpstr>
      <vt:lpstr>String Function</vt:lpstr>
      <vt:lpstr>PowerPoint Presentation</vt:lpstr>
      <vt:lpstr>PowerPoint Presentation</vt:lpstr>
      <vt:lpstr>PowerPoint Presentation</vt:lpstr>
      <vt:lpstr>PowerPoint Presentation</vt:lpstr>
      <vt:lpstr>PowerPoint Presentation</vt:lpstr>
      <vt:lpstr>PowerPoint Presentation</vt:lpstr>
      <vt:lpstr>Multidimensional Array</vt:lpstr>
      <vt:lpstr>PowerPoint Presentation</vt:lpstr>
      <vt:lpstr>Additional Data Types</vt:lpstr>
      <vt:lpstr>PowerPoint Presentation</vt:lpstr>
      <vt:lpstr>Additional Two-Dimensional Plots</vt:lpstr>
      <vt:lpstr>PowerPoint Presentation</vt:lpstr>
      <vt:lpstr>PowerPoint Presentation</vt:lpstr>
      <vt:lpstr>PowerPoint Presentation</vt:lpstr>
      <vt:lpstr>Additional Two-Dimensional Plots</vt:lpstr>
      <vt:lpstr>PowerPoint Presentation</vt:lpstr>
      <vt:lpstr>PowerPoint Presentation</vt:lpstr>
      <vt:lpstr>PowerPoint Presentation</vt:lpstr>
      <vt:lpstr>Three-Dimensional Plots</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Chapter-6 Additional Data Types and Plot Types</dc:title>
  <dc:creator>admin</dc:creator>
  <cp:lastModifiedBy>KANISHA SHAH</cp:lastModifiedBy>
  <cp:revision>34</cp:revision>
  <cp:lastPrinted>2020-11-21T16:30:05Z</cp:lastPrinted>
  <dcterms:modified xsi:type="dcterms:W3CDTF">2022-02-16T16:03:53Z</dcterms:modified>
</cp:coreProperties>
</file>